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63" r:id="rId4"/>
    <p:sldId id="264" r:id="rId5"/>
    <p:sldId id="265" r:id="rId6"/>
    <p:sldId id="282" r:id="rId7"/>
    <p:sldId id="283" r:id="rId8"/>
    <p:sldId id="261" r:id="rId9"/>
    <p:sldId id="285" r:id="rId10"/>
    <p:sldId id="289" r:id="rId11"/>
    <p:sldId id="288" r:id="rId12"/>
    <p:sldId id="274" r:id="rId13"/>
    <p:sldId id="260" r:id="rId14"/>
    <p:sldId id="262" r:id="rId15"/>
    <p:sldId id="271" r:id="rId16"/>
    <p:sldId id="280" r:id="rId17"/>
    <p:sldId id="273" r:id="rId18"/>
    <p:sldId id="277" r:id="rId19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A0DD"/>
    <a:srgbClr val="B9F28E"/>
    <a:srgbClr val="FFDF79"/>
    <a:srgbClr val="FFFF66"/>
    <a:srgbClr val="FF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5336A1-C879-4434-9F55-6F0D2CCBCB7F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0A011D6A-F948-4C3F-B2BA-BADF9E9216A7}">
      <dgm:prSet phldrT="[Testo]" custT="1"/>
      <dgm:spPr/>
      <dgm:t>
        <a:bodyPr/>
        <a:lstStyle/>
        <a:p>
          <a:r>
            <a:rPr lang="it-IT" sz="1800" b="1" dirty="0" smtClean="0"/>
            <a:t>2 SEZIONI</a:t>
          </a:r>
        </a:p>
        <a:p>
          <a:r>
            <a:rPr lang="it-IT" sz="1800" b="1" dirty="0" smtClean="0">
              <a:solidFill>
                <a:srgbClr val="FF0000"/>
              </a:solidFill>
            </a:rPr>
            <a:t>INGRESSO ORE 8.15</a:t>
          </a:r>
        </a:p>
        <a:p>
          <a:r>
            <a:rPr lang="it-IT" sz="1800" b="1" dirty="0" smtClean="0">
              <a:solidFill>
                <a:srgbClr val="FF0000"/>
              </a:solidFill>
            </a:rPr>
            <a:t>USCITA  ORE 16.15</a:t>
          </a:r>
          <a:endParaRPr lang="it-IT" sz="1800" b="1" dirty="0">
            <a:solidFill>
              <a:srgbClr val="FF0000"/>
            </a:solidFill>
          </a:endParaRPr>
        </a:p>
      </dgm:t>
    </dgm:pt>
    <dgm:pt modelId="{1B45ADD8-ABA0-4FB9-BDB9-8AD5DF771390}" type="parTrans" cxnId="{FFA0A419-83A4-4FD3-836E-ED84FE84B708}">
      <dgm:prSet/>
      <dgm:spPr/>
      <dgm:t>
        <a:bodyPr/>
        <a:lstStyle/>
        <a:p>
          <a:endParaRPr lang="it-IT" sz="3200" b="1"/>
        </a:p>
      </dgm:t>
    </dgm:pt>
    <dgm:pt modelId="{A7E7D759-1ECD-49A3-9AFD-EC69DB4F463C}" type="sibTrans" cxnId="{FFA0A419-83A4-4FD3-836E-ED84FE84B708}">
      <dgm:prSet/>
      <dgm:spPr/>
      <dgm:t>
        <a:bodyPr/>
        <a:lstStyle/>
        <a:p>
          <a:endParaRPr lang="it-IT" sz="3200" b="1"/>
        </a:p>
      </dgm:t>
    </dgm:pt>
    <dgm:pt modelId="{A083CF64-7082-4DF2-ABD5-B9363A859E60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SEZIONE 1</a:t>
          </a:r>
        </a:p>
      </dgm:t>
    </dgm:pt>
    <dgm:pt modelId="{19EB843F-2272-4960-8952-5BD5674834AD}" type="parTrans" cxnId="{E8F47D24-6684-4724-A14D-066F37D6FF73}">
      <dgm:prSet custT="1"/>
      <dgm:spPr/>
      <dgm:t>
        <a:bodyPr/>
        <a:lstStyle/>
        <a:p>
          <a:endParaRPr lang="it-IT" sz="900" b="1"/>
        </a:p>
      </dgm:t>
    </dgm:pt>
    <dgm:pt modelId="{40B95274-1264-49B9-9CE6-65D614F5CA81}" type="sibTrans" cxnId="{E8F47D24-6684-4724-A14D-066F37D6FF73}">
      <dgm:prSet/>
      <dgm:spPr/>
      <dgm:t>
        <a:bodyPr/>
        <a:lstStyle/>
        <a:p>
          <a:endParaRPr lang="it-IT" sz="3200" b="1"/>
        </a:p>
      </dgm:t>
    </dgm:pt>
    <dgm:pt modelId="{0A80FA9A-4FB8-49B2-B7FD-054E5EF4386F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ENTRATA PRINCIPALE</a:t>
          </a:r>
          <a:endParaRPr lang="it-IT" sz="2000" b="1" dirty="0"/>
        </a:p>
      </dgm:t>
    </dgm:pt>
    <dgm:pt modelId="{48022FEE-8DE6-43B0-A28E-2D72EC023997}" type="parTrans" cxnId="{FA64B01C-F8E6-49D7-A359-49DA5259C251}">
      <dgm:prSet custT="1"/>
      <dgm:spPr/>
      <dgm:t>
        <a:bodyPr/>
        <a:lstStyle/>
        <a:p>
          <a:endParaRPr lang="it-IT" sz="900" b="1"/>
        </a:p>
      </dgm:t>
    </dgm:pt>
    <dgm:pt modelId="{A4DFA96A-359F-441F-96D4-83112F2B0C00}" type="sibTrans" cxnId="{FA64B01C-F8E6-49D7-A359-49DA5259C251}">
      <dgm:prSet/>
      <dgm:spPr/>
      <dgm:t>
        <a:bodyPr/>
        <a:lstStyle/>
        <a:p>
          <a:endParaRPr lang="it-IT" sz="3200" b="1"/>
        </a:p>
      </dgm:t>
    </dgm:pt>
    <dgm:pt modelId="{92D5AA21-A374-47FB-A497-33790725F1A9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SEZIONE 2</a:t>
          </a:r>
        </a:p>
      </dgm:t>
    </dgm:pt>
    <dgm:pt modelId="{D06B724C-5035-4045-A0FC-F15D5BC901D8}" type="parTrans" cxnId="{248CCC6C-53C2-4CFF-B7B9-AD454A16B5F9}">
      <dgm:prSet custT="1"/>
      <dgm:spPr/>
      <dgm:t>
        <a:bodyPr/>
        <a:lstStyle/>
        <a:p>
          <a:endParaRPr lang="it-IT" sz="900" b="1"/>
        </a:p>
      </dgm:t>
    </dgm:pt>
    <dgm:pt modelId="{010BDFAD-A602-43DD-BEDC-C22935C7889C}" type="sibTrans" cxnId="{248CCC6C-53C2-4CFF-B7B9-AD454A16B5F9}">
      <dgm:prSet/>
      <dgm:spPr/>
      <dgm:t>
        <a:bodyPr/>
        <a:lstStyle/>
        <a:p>
          <a:endParaRPr lang="it-IT" sz="3200" b="1"/>
        </a:p>
      </dgm:t>
    </dgm:pt>
    <dgm:pt modelId="{F664173F-1BBF-4472-B6CE-FCDE8C3323BB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ENTRATA LATO PALATEATRO</a:t>
          </a:r>
        </a:p>
        <a:p>
          <a:r>
            <a:rPr lang="it-IT" sz="2000" b="1" dirty="0" smtClean="0"/>
            <a:t>LARGO IANNELLI</a:t>
          </a:r>
          <a:endParaRPr lang="it-IT" sz="2000" b="1" dirty="0"/>
        </a:p>
      </dgm:t>
    </dgm:pt>
    <dgm:pt modelId="{8B9BD905-4A3D-49C2-9150-1C6A58285BB2}" type="parTrans" cxnId="{5051986A-8C6C-4878-866F-652B735442DA}">
      <dgm:prSet custT="1"/>
      <dgm:spPr/>
      <dgm:t>
        <a:bodyPr/>
        <a:lstStyle/>
        <a:p>
          <a:endParaRPr lang="it-IT" sz="900" b="1"/>
        </a:p>
      </dgm:t>
    </dgm:pt>
    <dgm:pt modelId="{DF46FF27-751D-45B8-BD10-354D2D75E0AF}" type="sibTrans" cxnId="{5051986A-8C6C-4878-866F-652B735442DA}">
      <dgm:prSet/>
      <dgm:spPr/>
      <dgm:t>
        <a:bodyPr/>
        <a:lstStyle/>
        <a:p>
          <a:endParaRPr lang="it-IT" sz="3200" b="1"/>
        </a:p>
      </dgm:t>
    </dgm:pt>
    <dgm:pt modelId="{E639CDA4-C93C-42D3-9C37-C1BF1B9C70E1}" type="pres">
      <dgm:prSet presAssocID="{AB5336A1-C879-4434-9F55-6F0D2CCBCB7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3F9DC3E-E02F-492F-A0BB-18B0342335BD}" type="pres">
      <dgm:prSet presAssocID="{0A011D6A-F948-4C3F-B2BA-BADF9E9216A7}" presName="root1" presStyleCnt="0"/>
      <dgm:spPr/>
    </dgm:pt>
    <dgm:pt modelId="{80BDD393-2059-4478-A817-2D2F6B3DD82D}" type="pres">
      <dgm:prSet presAssocID="{0A011D6A-F948-4C3F-B2BA-BADF9E9216A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B9F4808-887F-4FE3-97E1-89E49AB59514}" type="pres">
      <dgm:prSet presAssocID="{0A011D6A-F948-4C3F-B2BA-BADF9E9216A7}" presName="level2hierChild" presStyleCnt="0"/>
      <dgm:spPr/>
    </dgm:pt>
    <dgm:pt modelId="{2015A4C5-3465-4092-B215-6B666E8DFCF0}" type="pres">
      <dgm:prSet presAssocID="{19EB843F-2272-4960-8952-5BD5674834AD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DB538756-9374-4951-A4F5-79A281F21070}" type="pres">
      <dgm:prSet presAssocID="{19EB843F-2272-4960-8952-5BD5674834AD}" presName="connTx" presStyleLbl="parChTrans1D2" presStyleIdx="0" presStyleCnt="2"/>
      <dgm:spPr/>
      <dgm:t>
        <a:bodyPr/>
        <a:lstStyle/>
        <a:p>
          <a:endParaRPr lang="it-IT"/>
        </a:p>
      </dgm:t>
    </dgm:pt>
    <dgm:pt modelId="{16B0AE9F-6CE7-4D7A-8B9B-FACE776996A6}" type="pres">
      <dgm:prSet presAssocID="{A083CF64-7082-4DF2-ABD5-B9363A859E60}" presName="root2" presStyleCnt="0"/>
      <dgm:spPr/>
    </dgm:pt>
    <dgm:pt modelId="{247E2472-12D1-4EC0-8CD8-07AF86BF5248}" type="pres">
      <dgm:prSet presAssocID="{A083CF64-7082-4DF2-ABD5-B9363A859E60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48FD0B3-34A0-4D87-A0A9-56250B8941CB}" type="pres">
      <dgm:prSet presAssocID="{A083CF64-7082-4DF2-ABD5-B9363A859E60}" presName="level3hierChild" presStyleCnt="0"/>
      <dgm:spPr/>
    </dgm:pt>
    <dgm:pt modelId="{61A45FCD-0D03-4C76-9694-8AB8A501D4B7}" type="pres">
      <dgm:prSet presAssocID="{48022FEE-8DE6-43B0-A28E-2D72EC023997}" presName="conn2-1" presStyleLbl="parChTrans1D3" presStyleIdx="0" presStyleCnt="2"/>
      <dgm:spPr/>
      <dgm:t>
        <a:bodyPr/>
        <a:lstStyle/>
        <a:p>
          <a:endParaRPr lang="it-IT"/>
        </a:p>
      </dgm:t>
    </dgm:pt>
    <dgm:pt modelId="{E124B349-1D80-4AAC-997A-E7B7A67DAE60}" type="pres">
      <dgm:prSet presAssocID="{48022FEE-8DE6-43B0-A28E-2D72EC023997}" presName="connTx" presStyleLbl="parChTrans1D3" presStyleIdx="0" presStyleCnt="2"/>
      <dgm:spPr/>
      <dgm:t>
        <a:bodyPr/>
        <a:lstStyle/>
        <a:p>
          <a:endParaRPr lang="it-IT"/>
        </a:p>
      </dgm:t>
    </dgm:pt>
    <dgm:pt modelId="{B23118CA-1E74-4D75-8C1A-69C051282F98}" type="pres">
      <dgm:prSet presAssocID="{0A80FA9A-4FB8-49B2-B7FD-054E5EF4386F}" presName="root2" presStyleCnt="0"/>
      <dgm:spPr/>
    </dgm:pt>
    <dgm:pt modelId="{0FA27C2E-7355-4D9C-8A46-8E6FBE36F3C1}" type="pres">
      <dgm:prSet presAssocID="{0A80FA9A-4FB8-49B2-B7FD-054E5EF4386F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46BE36A-AC12-4742-9B98-F8C42CBCD783}" type="pres">
      <dgm:prSet presAssocID="{0A80FA9A-4FB8-49B2-B7FD-054E5EF4386F}" presName="level3hierChild" presStyleCnt="0"/>
      <dgm:spPr/>
    </dgm:pt>
    <dgm:pt modelId="{D0C59B51-2700-4078-916D-2400AB503C98}" type="pres">
      <dgm:prSet presAssocID="{D06B724C-5035-4045-A0FC-F15D5BC901D8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D6CCA67F-2729-4280-A3D4-14DA9435C45B}" type="pres">
      <dgm:prSet presAssocID="{D06B724C-5035-4045-A0FC-F15D5BC901D8}" presName="connTx" presStyleLbl="parChTrans1D2" presStyleIdx="1" presStyleCnt="2"/>
      <dgm:spPr/>
      <dgm:t>
        <a:bodyPr/>
        <a:lstStyle/>
        <a:p>
          <a:endParaRPr lang="it-IT"/>
        </a:p>
      </dgm:t>
    </dgm:pt>
    <dgm:pt modelId="{8D63566A-6E2B-4033-BA8F-D897A6A55139}" type="pres">
      <dgm:prSet presAssocID="{92D5AA21-A374-47FB-A497-33790725F1A9}" presName="root2" presStyleCnt="0"/>
      <dgm:spPr/>
    </dgm:pt>
    <dgm:pt modelId="{DD6F33E3-D3DF-42F8-9565-4A29A9927E3E}" type="pres">
      <dgm:prSet presAssocID="{92D5AA21-A374-47FB-A497-33790725F1A9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38906F6-51F9-4785-B84A-01B8B8E08A6C}" type="pres">
      <dgm:prSet presAssocID="{92D5AA21-A374-47FB-A497-33790725F1A9}" presName="level3hierChild" presStyleCnt="0"/>
      <dgm:spPr/>
    </dgm:pt>
    <dgm:pt modelId="{8FA55D70-366D-4FE5-9D42-9D4D40F70D9C}" type="pres">
      <dgm:prSet presAssocID="{8B9BD905-4A3D-49C2-9150-1C6A58285BB2}" presName="conn2-1" presStyleLbl="parChTrans1D3" presStyleIdx="1" presStyleCnt="2"/>
      <dgm:spPr/>
      <dgm:t>
        <a:bodyPr/>
        <a:lstStyle/>
        <a:p>
          <a:endParaRPr lang="it-IT"/>
        </a:p>
      </dgm:t>
    </dgm:pt>
    <dgm:pt modelId="{7F0F6138-1956-4266-9D5C-66254A2E5C73}" type="pres">
      <dgm:prSet presAssocID="{8B9BD905-4A3D-49C2-9150-1C6A58285BB2}" presName="connTx" presStyleLbl="parChTrans1D3" presStyleIdx="1" presStyleCnt="2"/>
      <dgm:spPr/>
      <dgm:t>
        <a:bodyPr/>
        <a:lstStyle/>
        <a:p>
          <a:endParaRPr lang="it-IT"/>
        </a:p>
      </dgm:t>
    </dgm:pt>
    <dgm:pt modelId="{028E0764-8FBD-49B5-AF53-1813F4F298C0}" type="pres">
      <dgm:prSet presAssocID="{F664173F-1BBF-4472-B6CE-FCDE8C3323BB}" presName="root2" presStyleCnt="0"/>
      <dgm:spPr/>
    </dgm:pt>
    <dgm:pt modelId="{5D6BB57F-B86B-4BA9-8927-D6503E7EEF70}" type="pres">
      <dgm:prSet presAssocID="{F664173F-1BBF-4472-B6CE-FCDE8C3323BB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AEC451A-DE15-4FBD-9CDB-80C5E4292752}" type="pres">
      <dgm:prSet presAssocID="{F664173F-1BBF-4472-B6CE-FCDE8C3323BB}" presName="level3hierChild" presStyleCnt="0"/>
      <dgm:spPr/>
    </dgm:pt>
  </dgm:ptLst>
  <dgm:cxnLst>
    <dgm:cxn modelId="{A7F2A081-5E53-426B-8C34-8D76BE4B98C3}" type="presOf" srcId="{19EB843F-2272-4960-8952-5BD5674834AD}" destId="{2015A4C5-3465-4092-B215-6B666E8DFCF0}" srcOrd="0" destOrd="0" presId="urn:microsoft.com/office/officeart/2005/8/layout/hierarchy2"/>
    <dgm:cxn modelId="{5051986A-8C6C-4878-866F-652B735442DA}" srcId="{92D5AA21-A374-47FB-A497-33790725F1A9}" destId="{F664173F-1BBF-4472-B6CE-FCDE8C3323BB}" srcOrd="0" destOrd="0" parTransId="{8B9BD905-4A3D-49C2-9150-1C6A58285BB2}" sibTransId="{DF46FF27-751D-45B8-BD10-354D2D75E0AF}"/>
    <dgm:cxn modelId="{A3AA1A23-DDDA-4BB5-86C0-07428653ED04}" type="presOf" srcId="{F664173F-1BBF-4472-B6CE-FCDE8C3323BB}" destId="{5D6BB57F-B86B-4BA9-8927-D6503E7EEF70}" srcOrd="0" destOrd="0" presId="urn:microsoft.com/office/officeart/2005/8/layout/hierarchy2"/>
    <dgm:cxn modelId="{95FDC365-E292-4DEC-97C0-BC6C79711455}" type="presOf" srcId="{8B9BD905-4A3D-49C2-9150-1C6A58285BB2}" destId="{8FA55D70-366D-4FE5-9D42-9D4D40F70D9C}" srcOrd="0" destOrd="0" presId="urn:microsoft.com/office/officeart/2005/8/layout/hierarchy2"/>
    <dgm:cxn modelId="{7C795985-D249-404B-B6C4-AF5A47B64F6A}" type="presOf" srcId="{0A011D6A-F948-4C3F-B2BA-BADF9E9216A7}" destId="{80BDD393-2059-4478-A817-2D2F6B3DD82D}" srcOrd="0" destOrd="0" presId="urn:microsoft.com/office/officeart/2005/8/layout/hierarchy2"/>
    <dgm:cxn modelId="{FA64B01C-F8E6-49D7-A359-49DA5259C251}" srcId="{A083CF64-7082-4DF2-ABD5-B9363A859E60}" destId="{0A80FA9A-4FB8-49B2-B7FD-054E5EF4386F}" srcOrd="0" destOrd="0" parTransId="{48022FEE-8DE6-43B0-A28E-2D72EC023997}" sibTransId="{A4DFA96A-359F-441F-96D4-83112F2B0C00}"/>
    <dgm:cxn modelId="{248CCC6C-53C2-4CFF-B7B9-AD454A16B5F9}" srcId="{0A011D6A-F948-4C3F-B2BA-BADF9E9216A7}" destId="{92D5AA21-A374-47FB-A497-33790725F1A9}" srcOrd="1" destOrd="0" parTransId="{D06B724C-5035-4045-A0FC-F15D5BC901D8}" sibTransId="{010BDFAD-A602-43DD-BEDC-C22935C7889C}"/>
    <dgm:cxn modelId="{6C1875C9-00D3-43B2-B311-B556D14C50F2}" type="presOf" srcId="{D06B724C-5035-4045-A0FC-F15D5BC901D8}" destId="{D0C59B51-2700-4078-916D-2400AB503C98}" srcOrd="0" destOrd="0" presId="urn:microsoft.com/office/officeart/2005/8/layout/hierarchy2"/>
    <dgm:cxn modelId="{FFA0A419-83A4-4FD3-836E-ED84FE84B708}" srcId="{AB5336A1-C879-4434-9F55-6F0D2CCBCB7F}" destId="{0A011D6A-F948-4C3F-B2BA-BADF9E9216A7}" srcOrd="0" destOrd="0" parTransId="{1B45ADD8-ABA0-4FB9-BDB9-8AD5DF771390}" sibTransId="{A7E7D759-1ECD-49A3-9AFD-EC69DB4F463C}"/>
    <dgm:cxn modelId="{5E68EF0E-E58C-4CE2-AB1A-88748AB1442B}" type="presOf" srcId="{A083CF64-7082-4DF2-ABD5-B9363A859E60}" destId="{247E2472-12D1-4EC0-8CD8-07AF86BF5248}" srcOrd="0" destOrd="0" presId="urn:microsoft.com/office/officeart/2005/8/layout/hierarchy2"/>
    <dgm:cxn modelId="{AC6E2FE9-0D05-417E-9AED-180364F1ADAB}" type="presOf" srcId="{8B9BD905-4A3D-49C2-9150-1C6A58285BB2}" destId="{7F0F6138-1956-4266-9D5C-66254A2E5C73}" srcOrd="1" destOrd="0" presId="urn:microsoft.com/office/officeart/2005/8/layout/hierarchy2"/>
    <dgm:cxn modelId="{BDEDF455-F826-4C3B-BF7F-F32FD2726007}" type="presOf" srcId="{48022FEE-8DE6-43B0-A28E-2D72EC023997}" destId="{61A45FCD-0D03-4C76-9694-8AB8A501D4B7}" srcOrd="0" destOrd="0" presId="urn:microsoft.com/office/officeart/2005/8/layout/hierarchy2"/>
    <dgm:cxn modelId="{E8F47D24-6684-4724-A14D-066F37D6FF73}" srcId="{0A011D6A-F948-4C3F-B2BA-BADF9E9216A7}" destId="{A083CF64-7082-4DF2-ABD5-B9363A859E60}" srcOrd="0" destOrd="0" parTransId="{19EB843F-2272-4960-8952-5BD5674834AD}" sibTransId="{40B95274-1264-49B9-9CE6-65D614F5CA81}"/>
    <dgm:cxn modelId="{DF89A32B-F5EC-43EB-9860-7301DBD75CDD}" type="presOf" srcId="{D06B724C-5035-4045-A0FC-F15D5BC901D8}" destId="{D6CCA67F-2729-4280-A3D4-14DA9435C45B}" srcOrd="1" destOrd="0" presId="urn:microsoft.com/office/officeart/2005/8/layout/hierarchy2"/>
    <dgm:cxn modelId="{C5532E20-738F-4266-873A-9B37EDFA0FBA}" type="presOf" srcId="{AB5336A1-C879-4434-9F55-6F0D2CCBCB7F}" destId="{E639CDA4-C93C-42D3-9C37-C1BF1B9C70E1}" srcOrd="0" destOrd="0" presId="urn:microsoft.com/office/officeart/2005/8/layout/hierarchy2"/>
    <dgm:cxn modelId="{349FD76F-23F2-4F1C-ACBD-D8EC919A7F6F}" type="presOf" srcId="{48022FEE-8DE6-43B0-A28E-2D72EC023997}" destId="{E124B349-1D80-4AAC-997A-E7B7A67DAE60}" srcOrd="1" destOrd="0" presId="urn:microsoft.com/office/officeart/2005/8/layout/hierarchy2"/>
    <dgm:cxn modelId="{C55805C3-70CD-42A9-9117-5EC07FE3D032}" type="presOf" srcId="{0A80FA9A-4FB8-49B2-B7FD-054E5EF4386F}" destId="{0FA27C2E-7355-4D9C-8A46-8E6FBE36F3C1}" srcOrd="0" destOrd="0" presId="urn:microsoft.com/office/officeart/2005/8/layout/hierarchy2"/>
    <dgm:cxn modelId="{FEA6FF18-F91E-47F4-8F2D-E649F5AE1E45}" type="presOf" srcId="{19EB843F-2272-4960-8952-5BD5674834AD}" destId="{DB538756-9374-4951-A4F5-79A281F21070}" srcOrd="1" destOrd="0" presId="urn:microsoft.com/office/officeart/2005/8/layout/hierarchy2"/>
    <dgm:cxn modelId="{7CC0C438-102C-4AE1-BEC4-31CA04F3874B}" type="presOf" srcId="{92D5AA21-A374-47FB-A497-33790725F1A9}" destId="{DD6F33E3-D3DF-42F8-9565-4A29A9927E3E}" srcOrd="0" destOrd="0" presId="urn:microsoft.com/office/officeart/2005/8/layout/hierarchy2"/>
    <dgm:cxn modelId="{CEDC5BE9-C2F7-4A72-9F4F-49A0E1B6F75C}" type="presParOf" srcId="{E639CDA4-C93C-42D3-9C37-C1BF1B9C70E1}" destId="{93F9DC3E-E02F-492F-A0BB-18B0342335BD}" srcOrd="0" destOrd="0" presId="urn:microsoft.com/office/officeart/2005/8/layout/hierarchy2"/>
    <dgm:cxn modelId="{FC9F3FF6-F8B9-417F-BB7D-D88F3ACC0537}" type="presParOf" srcId="{93F9DC3E-E02F-492F-A0BB-18B0342335BD}" destId="{80BDD393-2059-4478-A817-2D2F6B3DD82D}" srcOrd="0" destOrd="0" presId="urn:microsoft.com/office/officeart/2005/8/layout/hierarchy2"/>
    <dgm:cxn modelId="{F4ACBC06-145F-4C5A-B052-D78A04E5196E}" type="presParOf" srcId="{93F9DC3E-E02F-492F-A0BB-18B0342335BD}" destId="{CB9F4808-887F-4FE3-97E1-89E49AB59514}" srcOrd="1" destOrd="0" presId="urn:microsoft.com/office/officeart/2005/8/layout/hierarchy2"/>
    <dgm:cxn modelId="{B0FB87D9-D1E4-4B8E-9024-5FADF955B7C9}" type="presParOf" srcId="{CB9F4808-887F-4FE3-97E1-89E49AB59514}" destId="{2015A4C5-3465-4092-B215-6B666E8DFCF0}" srcOrd="0" destOrd="0" presId="urn:microsoft.com/office/officeart/2005/8/layout/hierarchy2"/>
    <dgm:cxn modelId="{62DAEDF0-5309-433C-B251-9D019B744102}" type="presParOf" srcId="{2015A4C5-3465-4092-B215-6B666E8DFCF0}" destId="{DB538756-9374-4951-A4F5-79A281F21070}" srcOrd="0" destOrd="0" presId="urn:microsoft.com/office/officeart/2005/8/layout/hierarchy2"/>
    <dgm:cxn modelId="{C9BAA5C0-192F-433F-9C34-4C4F80FE69A3}" type="presParOf" srcId="{CB9F4808-887F-4FE3-97E1-89E49AB59514}" destId="{16B0AE9F-6CE7-4D7A-8B9B-FACE776996A6}" srcOrd="1" destOrd="0" presId="urn:microsoft.com/office/officeart/2005/8/layout/hierarchy2"/>
    <dgm:cxn modelId="{5DE98653-0668-4C50-9EE5-C34AD7BC502B}" type="presParOf" srcId="{16B0AE9F-6CE7-4D7A-8B9B-FACE776996A6}" destId="{247E2472-12D1-4EC0-8CD8-07AF86BF5248}" srcOrd="0" destOrd="0" presId="urn:microsoft.com/office/officeart/2005/8/layout/hierarchy2"/>
    <dgm:cxn modelId="{307B7CA7-C18A-4EF4-A0AE-0DD0667EC62C}" type="presParOf" srcId="{16B0AE9F-6CE7-4D7A-8B9B-FACE776996A6}" destId="{448FD0B3-34A0-4D87-A0A9-56250B8941CB}" srcOrd="1" destOrd="0" presId="urn:microsoft.com/office/officeart/2005/8/layout/hierarchy2"/>
    <dgm:cxn modelId="{3A034900-7EF5-4DD2-B60A-A778E153277D}" type="presParOf" srcId="{448FD0B3-34A0-4D87-A0A9-56250B8941CB}" destId="{61A45FCD-0D03-4C76-9694-8AB8A501D4B7}" srcOrd="0" destOrd="0" presId="urn:microsoft.com/office/officeart/2005/8/layout/hierarchy2"/>
    <dgm:cxn modelId="{20041997-842A-4449-BD62-64E7FCABA6F3}" type="presParOf" srcId="{61A45FCD-0D03-4C76-9694-8AB8A501D4B7}" destId="{E124B349-1D80-4AAC-997A-E7B7A67DAE60}" srcOrd="0" destOrd="0" presId="urn:microsoft.com/office/officeart/2005/8/layout/hierarchy2"/>
    <dgm:cxn modelId="{812BA1B0-7810-4090-9E3C-80B3E310335E}" type="presParOf" srcId="{448FD0B3-34A0-4D87-A0A9-56250B8941CB}" destId="{B23118CA-1E74-4D75-8C1A-69C051282F98}" srcOrd="1" destOrd="0" presId="urn:microsoft.com/office/officeart/2005/8/layout/hierarchy2"/>
    <dgm:cxn modelId="{3EC268B1-01E1-4778-80BA-40CDA3C06490}" type="presParOf" srcId="{B23118CA-1E74-4D75-8C1A-69C051282F98}" destId="{0FA27C2E-7355-4D9C-8A46-8E6FBE36F3C1}" srcOrd="0" destOrd="0" presId="urn:microsoft.com/office/officeart/2005/8/layout/hierarchy2"/>
    <dgm:cxn modelId="{920A7E62-B509-417F-8964-C5F18CDA0200}" type="presParOf" srcId="{B23118CA-1E74-4D75-8C1A-69C051282F98}" destId="{746BE36A-AC12-4742-9B98-F8C42CBCD783}" srcOrd="1" destOrd="0" presId="urn:microsoft.com/office/officeart/2005/8/layout/hierarchy2"/>
    <dgm:cxn modelId="{BDBE4360-8871-4A79-B2D7-4B8A153D8C39}" type="presParOf" srcId="{CB9F4808-887F-4FE3-97E1-89E49AB59514}" destId="{D0C59B51-2700-4078-916D-2400AB503C98}" srcOrd="2" destOrd="0" presId="urn:microsoft.com/office/officeart/2005/8/layout/hierarchy2"/>
    <dgm:cxn modelId="{A25DECDF-AAFC-4F90-819B-F8C14C421A08}" type="presParOf" srcId="{D0C59B51-2700-4078-916D-2400AB503C98}" destId="{D6CCA67F-2729-4280-A3D4-14DA9435C45B}" srcOrd="0" destOrd="0" presId="urn:microsoft.com/office/officeart/2005/8/layout/hierarchy2"/>
    <dgm:cxn modelId="{4626DD65-13FA-4A08-B4F7-D693F44F0C33}" type="presParOf" srcId="{CB9F4808-887F-4FE3-97E1-89E49AB59514}" destId="{8D63566A-6E2B-4033-BA8F-D897A6A55139}" srcOrd="3" destOrd="0" presId="urn:microsoft.com/office/officeart/2005/8/layout/hierarchy2"/>
    <dgm:cxn modelId="{F11868F7-3668-47C6-A995-E081EB0145BE}" type="presParOf" srcId="{8D63566A-6E2B-4033-BA8F-D897A6A55139}" destId="{DD6F33E3-D3DF-42F8-9565-4A29A9927E3E}" srcOrd="0" destOrd="0" presId="urn:microsoft.com/office/officeart/2005/8/layout/hierarchy2"/>
    <dgm:cxn modelId="{9D019FE4-C1D0-4BB7-9416-F1CDF6ABA774}" type="presParOf" srcId="{8D63566A-6E2B-4033-BA8F-D897A6A55139}" destId="{E38906F6-51F9-4785-B84A-01B8B8E08A6C}" srcOrd="1" destOrd="0" presId="urn:microsoft.com/office/officeart/2005/8/layout/hierarchy2"/>
    <dgm:cxn modelId="{CE82EF20-E75B-4083-9A86-63D1FC32D198}" type="presParOf" srcId="{E38906F6-51F9-4785-B84A-01B8B8E08A6C}" destId="{8FA55D70-366D-4FE5-9D42-9D4D40F70D9C}" srcOrd="0" destOrd="0" presId="urn:microsoft.com/office/officeart/2005/8/layout/hierarchy2"/>
    <dgm:cxn modelId="{AA174050-13EC-47AD-8A12-50074886435C}" type="presParOf" srcId="{8FA55D70-366D-4FE5-9D42-9D4D40F70D9C}" destId="{7F0F6138-1956-4266-9D5C-66254A2E5C73}" srcOrd="0" destOrd="0" presId="urn:microsoft.com/office/officeart/2005/8/layout/hierarchy2"/>
    <dgm:cxn modelId="{74BA3531-7E11-4CB8-82F8-AA18E65E05E3}" type="presParOf" srcId="{E38906F6-51F9-4785-B84A-01B8B8E08A6C}" destId="{028E0764-8FBD-49B5-AF53-1813F4F298C0}" srcOrd="1" destOrd="0" presId="urn:microsoft.com/office/officeart/2005/8/layout/hierarchy2"/>
    <dgm:cxn modelId="{EC33FBF0-5DDA-47AB-8055-73BA73CB942F}" type="presParOf" srcId="{028E0764-8FBD-49B5-AF53-1813F4F298C0}" destId="{5D6BB57F-B86B-4BA9-8927-D6503E7EEF70}" srcOrd="0" destOrd="0" presId="urn:microsoft.com/office/officeart/2005/8/layout/hierarchy2"/>
    <dgm:cxn modelId="{C02AC2B0-7E40-465D-9058-2732467AA73F}" type="presParOf" srcId="{028E0764-8FBD-49B5-AF53-1813F4F298C0}" destId="{FAEC451A-DE15-4FBD-9CDB-80C5E429275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B5336A1-C879-4434-9F55-6F0D2CCBCB7F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0A011D6A-F948-4C3F-B2BA-BADF9E9216A7}">
      <dgm:prSet phldrT="[Testo]" custT="1"/>
      <dgm:spPr/>
      <dgm:t>
        <a:bodyPr/>
        <a:lstStyle/>
        <a:p>
          <a:r>
            <a:rPr lang="it-IT" sz="1800" b="1" dirty="0" smtClean="0"/>
            <a:t>3 CLASSI</a:t>
          </a:r>
        </a:p>
      </dgm:t>
    </dgm:pt>
    <dgm:pt modelId="{1B45ADD8-ABA0-4FB9-BDB9-8AD5DF771390}" type="parTrans" cxnId="{FFA0A419-83A4-4FD3-836E-ED84FE84B708}">
      <dgm:prSet/>
      <dgm:spPr/>
      <dgm:t>
        <a:bodyPr/>
        <a:lstStyle/>
        <a:p>
          <a:endParaRPr lang="it-IT" sz="3200" b="1"/>
        </a:p>
      </dgm:t>
    </dgm:pt>
    <dgm:pt modelId="{A7E7D759-1ECD-49A3-9AFD-EC69DB4F463C}" type="sibTrans" cxnId="{FFA0A419-83A4-4FD3-836E-ED84FE84B708}">
      <dgm:prSet/>
      <dgm:spPr/>
      <dgm:t>
        <a:bodyPr/>
        <a:lstStyle/>
        <a:p>
          <a:endParaRPr lang="it-IT" sz="3200" b="1"/>
        </a:p>
      </dgm:t>
    </dgm:pt>
    <dgm:pt modelId="{A083CF64-7082-4DF2-ABD5-B9363A859E60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it-IT" sz="1800" b="1" dirty="0" smtClean="0"/>
            <a:t> 1 classe</a:t>
          </a:r>
        </a:p>
        <a:p>
          <a:r>
            <a:rPr lang="it-IT" sz="1800" b="1" dirty="0" smtClean="0">
              <a:solidFill>
                <a:srgbClr val="FF0000"/>
              </a:solidFill>
            </a:rPr>
            <a:t>Uscita ore 13.00</a:t>
          </a:r>
        </a:p>
      </dgm:t>
    </dgm:pt>
    <dgm:pt modelId="{19EB843F-2272-4960-8952-5BD5674834AD}" type="parTrans" cxnId="{E8F47D24-6684-4724-A14D-066F37D6FF73}">
      <dgm:prSet custT="1"/>
      <dgm:spPr/>
      <dgm:t>
        <a:bodyPr/>
        <a:lstStyle/>
        <a:p>
          <a:endParaRPr lang="it-IT" sz="1800" b="1"/>
        </a:p>
      </dgm:t>
    </dgm:pt>
    <dgm:pt modelId="{40B95274-1264-49B9-9CE6-65D614F5CA81}" type="sibTrans" cxnId="{E8F47D24-6684-4724-A14D-066F37D6FF73}">
      <dgm:prSet/>
      <dgm:spPr/>
      <dgm:t>
        <a:bodyPr/>
        <a:lstStyle/>
        <a:p>
          <a:endParaRPr lang="it-IT" sz="3200" b="1"/>
        </a:p>
      </dgm:t>
    </dgm:pt>
    <dgm:pt modelId="{88D5354C-F39F-40E6-A6D2-BADB2EC23FC1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it-IT" sz="1800" b="1" dirty="0" smtClean="0"/>
            <a:t> 1 classe</a:t>
          </a:r>
        </a:p>
        <a:p>
          <a:r>
            <a:rPr lang="it-IT" sz="1800" b="1" dirty="0" smtClean="0">
              <a:solidFill>
                <a:srgbClr val="FF0000"/>
              </a:solidFill>
            </a:rPr>
            <a:t>Uscita ore 16.30</a:t>
          </a:r>
          <a:endParaRPr lang="it-IT" sz="1800" b="1" dirty="0">
            <a:solidFill>
              <a:srgbClr val="FF0000"/>
            </a:solidFill>
          </a:endParaRPr>
        </a:p>
      </dgm:t>
    </dgm:pt>
    <dgm:pt modelId="{5B16A427-B8B0-4A83-A793-397737487BED}" type="parTrans" cxnId="{AB2B8F9B-B338-425F-AFDA-BC4E3D08A7D7}">
      <dgm:prSet custT="1"/>
      <dgm:spPr/>
      <dgm:t>
        <a:bodyPr/>
        <a:lstStyle/>
        <a:p>
          <a:endParaRPr lang="it-IT" sz="1800"/>
        </a:p>
      </dgm:t>
    </dgm:pt>
    <dgm:pt modelId="{2A8AE93E-BC08-495E-93F6-A83888C640A8}" type="sibTrans" cxnId="{AB2B8F9B-B338-425F-AFDA-BC4E3D08A7D7}">
      <dgm:prSet/>
      <dgm:spPr/>
      <dgm:t>
        <a:bodyPr/>
        <a:lstStyle/>
        <a:p>
          <a:endParaRPr lang="it-IT"/>
        </a:p>
      </dgm:t>
    </dgm:pt>
    <dgm:pt modelId="{7DD250FC-7F04-4034-ABB4-D3C011158A66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it-IT" sz="2000" b="1" dirty="0" smtClean="0">
              <a:solidFill>
                <a:schemeClr val="tx1"/>
              </a:solidFill>
            </a:rPr>
            <a:t>Classe 1A</a:t>
          </a:r>
        </a:p>
      </dgm:t>
    </dgm:pt>
    <dgm:pt modelId="{5C16F412-91B1-4388-9E48-B8248755FF92}" type="parTrans" cxnId="{CE19475F-2948-42F8-AE75-13E51878E68E}">
      <dgm:prSet/>
      <dgm:spPr>
        <a:solidFill>
          <a:srgbClr val="F2A0DD"/>
        </a:solidFill>
        <a:ln>
          <a:solidFill>
            <a:srgbClr val="F2A0DD"/>
          </a:solidFill>
        </a:ln>
      </dgm:spPr>
      <dgm:t>
        <a:bodyPr/>
        <a:lstStyle/>
        <a:p>
          <a:endParaRPr lang="it-IT"/>
        </a:p>
      </dgm:t>
    </dgm:pt>
    <dgm:pt modelId="{EC2BFFE3-579A-485F-96D9-48D417793E58}" type="sibTrans" cxnId="{CE19475F-2948-42F8-AE75-13E51878E68E}">
      <dgm:prSet/>
      <dgm:spPr/>
      <dgm:t>
        <a:bodyPr/>
        <a:lstStyle/>
        <a:p>
          <a:endParaRPr lang="it-IT"/>
        </a:p>
      </dgm:t>
    </dgm:pt>
    <dgm:pt modelId="{D8553C62-6327-4438-891C-84770C957279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it-IT" sz="2000" b="1" dirty="0" smtClean="0">
              <a:solidFill>
                <a:schemeClr val="tx1"/>
              </a:solidFill>
            </a:rPr>
            <a:t>Classe 4A</a:t>
          </a:r>
          <a:endParaRPr lang="it-IT" sz="2000" b="1" dirty="0">
            <a:solidFill>
              <a:schemeClr val="tx1"/>
            </a:solidFill>
          </a:endParaRPr>
        </a:p>
      </dgm:t>
    </dgm:pt>
    <dgm:pt modelId="{B96BD6C8-FA03-424E-8816-9CD97E87C663}" type="parTrans" cxnId="{CA14AC69-1AD2-4759-B690-E183D10ED8B9}">
      <dgm:prSet/>
      <dgm:spPr>
        <a:solidFill>
          <a:srgbClr val="F2A0DD"/>
        </a:solidFill>
        <a:ln>
          <a:solidFill>
            <a:srgbClr val="F2A0DD"/>
          </a:solidFill>
        </a:ln>
      </dgm:spPr>
      <dgm:t>
        <a:bodyPr/>
        <a:lstStyle/>
        <a:p>
          <a:endParaRPr lang="it-IT"/>
        </a:p>
      </dgm:t>
    </dgm:pt>
    <dgm:pt modelId="{539AFDE4-4B4B-420D-98EE-45D7AD0274EF}" type="sibTrans" cxnId="{CA14AC69-1AD2-4759-B690-E183D10ED8B9}">
      <dgm:prSet/>
      <dgm:spPr/>
      <dgm:t>
        <a:bodyPr/>
        <a:lstStyle/>
        <a:p>
          <a:endParaRPr lang="it-IT"/>
        </a:p>
      </dgm:t>
    </dgm:pt>
    <dgm:pt modelId="{E4304A89-650F-42EE-8B74-75D1772DCD8D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it-IT" sz="1300" b="1" dirty="0" smtClean="0"/>
            <a:t> 1 classe</a:t>
          </a:r>
        </a:p>
        <a:p>
          <a:r>
            <a:rPr lang="it-IT" sz="1800" b="1" dirty="0" smtClean="0">
              <a:solidFill>
                <a:srgbClr val="FF0000"/>
              </a:solidFill>
            </a:rPr>
            <a:t>Uscita ore 13.30</a:t>
          </a:r>
        </a:p>
      </dgm:t>
    </dgm:pt>
    <dgm:pt modelId="{586FE9CB-8F92-4831-8553-4A3F5F465AE4}" type="parTrans" cxnId="{8B1F8D1B-7543-4FE0-9DEF-184B7B3ED4A6}">
      <dgm:prSet/>
      <dgm:spPr/>
      <dgm:t>
        <a:bodyPr/>
        <a:lstStyle/>
        <a:p>
          <a:endParaRPr lang="it-IT"/>
        </a:p>
      </dgm:t>
    </dgm:pt>
    <dgm:pt modelId="{32B72B93-8562-40FA-8824-9FC5E5FD96EF}" type="sibTrans" cxnId="{8B1F8D1B-7543-4FE0-9DEF-184B7B3ED4A6}">
      <dgm:prSet/>
      <dgm:spPr/>
      <dgm:t>
        <a:bodyPr/>
        <a:lstStyle/>
        <a:p>
          <a:endParaRPr lang="it-IT"/>
        </a:p>
      </dgm:t>
    </dgm:pt>
    <dgm:pt modelId="{B498C698-32E1-4D82-8486-F56A9587828D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it-IT" sz="2000" b="1" dirty="0" smtClean="0">
              <a:solidFill>
                <a:schemeClr val="tx1"/>
              </a:solidFill>
            </a:rPr>
            <a:t>Classe 5A</a:t>
          </a:r>
        </a:p>
      </dgm:t>
    </dgm:pt>
    <dgm:pt modelId="{976A78E9-DD07-4C0E-9586-B7850C599478}" type="parTrans" cxnId="{50B0667E-4D21-48D0-A914-A690612BA046}">
      <dgm:prSet/>
      <dgm:spPr>
        <a:solidFill>
          <a:srgbClr val="F2A0DD"/>
        </a:solidFill>
        <a:ln>
          <a:solidFill>
            <a:srgbClr val="F2A0DD"/>
          </a:solidFill>
        </a:ln>
      </dgm:spPr>
      <dgm:t>
        <a:bodyPr/>
        <a:lstStyle/>
        <a:p>
          <a:endParaRPr lang="it-IT"/>
        </a:p>
      </dgm:t>
    </dgm:pt>
    <dgm:pt modelId="{9DBC719D-6E82-4C64-8449-24097DBEC4DC}" type="sibTrans" cxnId="{50B0667E-4D21-48D0-A914-A690612BA046}">
      <dgm:prSet/>
      <dgm:spPr/>
      <dgm:t>
        <a:bodyPr/>
        <a:lstStyle/>
        <a:p>
          <a:endParaRPr lang="it-IT"/>
        </a:p>
      </dgm:t>
    </dgm:pt>
    <dgm:pt modelId="{45462F3E-F7F6-4946-992F-4E4669C2C333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it-IT" sz="1200" b="1" dirty="0" smtClean="0"/>
            <a:t>ENTRATA LATO DESTRO DIRETTAMENTE NELLA PROPRIA AULA</a:t>
          </a:r>
          <a:endParaRPr lang="it-IT" sz="1200" b="1" dirty="0"/>
        </a:p>
      </dgm:t>
    </dgm:pt>
    <dgm:pt modelId="{523596B3-3523-4E14-87C6-7B9CB3466199}" type="parTrans" cxnId="{759EE340-965D-4A72-A3CD-16FF45A35BDD}">
      <dgm:prSet/>
      <dgm:spPr>
        <a:solidFill>
          <a:srgbClr val="F2A0DD"/>
        </a:solidFill>
        <a:ln>
          <a:solidFill>
            <a:srgbClr val="F2A0DD"/>
          </a:solidFill>
        </a:ln>
      </dgm:spPr>
      <dgm:t>
        <a:bodyPr/>
        <a:lstStyle/>
        <a:p>
          <a:endParaRPr lang="it-IT"/>
        </a:p>
      </dgm:t>
    </dgm:pt>
    <dgm:pt modelId="{F20383EC-D69C-460A-9891-A48AE5A5C268}" type="sibTrans" cxnId="{759EE340-965D-4A72-A3CD-16FF45A35BDD}">
      <dgm:prSet/>
      <dgm:spPr/>
      <dgm:t>
        <a:bodyPr/>
        <a:lstStyle/>
        <a:p>
          <a:endParaRPr lang="it-IT"/>
        </a:p>
      </dgm:t>
    </dgm:pt>
    <dgm:pt modelId="{5E22E07E-E6C7-4735-A7A8-CD31C1E564BC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it-IT" sz="1200" b="1" dirty="0" smtClean="0"/>
            <a:t>ENTRATA LATO DESTRO DIRETTAMENTE NELLA PROPRIA AULA</a:t>
          </a:r>
          <a:endParaRPr lang="it-IT" sz="1200" b="1" dirty="0"/>
        </a:p>
      </dgm:t>
    </dgm:pt>
    <dgm:pt modelId="{C102D6B0-906A-48C1-8D76-573EF390B15E}" type="parTrans" cxnId="{DDCF42BB-0171-43FE-A559-A9B71495BCF4}">
      <dgm:prSet/>
      <dgm:spPr>
        <a:solidFill>
          <a:srgbClr val="F2A0DD"/>
        </a:solidFill>
        <a:ln>
          <a:solidFill>
            <a:srgbClr val="F2A0DD"/>
          </a:solidFill>
        </a:ln>
      </dgm:spPr>
      <dgm:t>
        <a:bodyPr/>
        <a:lstStyle/>
        <a:p>
          <a:endParaRPr lang="it-IT"/>
        </a:p>
      </dgm:t>
    </dgm:pt>
    <dgm:pt modelId="{50E1AD30-793A-4FDA-9CC9-9DB8BA92358E}" type="sibTrans" cxnId="{DDCF42BB-0171-43FE-A559-A9B71495BCF4}">
      <dgm:prSet/>
      <dgm:spPr/>
      <dgm:t>
        <a:bodyPr/>
        <a:lstStyle/>
        <a:p>
          <a:endParaRPr lang="it-IT"/>
        </a:p>
      </dgm:t>
    </dgm:pt>
    <dgm:pt modelId="{A4D09192-4E1A-4C28-8624-6388535C3587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b="1" smtClean="0"/>
            <a:t>ENTRATA LATO DESTRO DIRETTAMENTE NELLA PROPRIA AULA</a:t>
          </a:r>
          <a:endParaRPr lang="it-IT" b="1" dirty="0"/>
        </a:p>
      </dgm:t>
    </dgm:pt>
    <dgm:pt modelId="{3C366BCA-B220-4753-8392-1F4690003801}" type="parTrans" cxnId="{436BEFEF-F5C4-4F69-9B7F-CAEF9D63372A}">
      <dgm:prSet/>
      <dgm:spPr/>
      <dgm:t>
        <a:bodyPr/>
        <a:lstStyle/>
        <a:p>
          <a:endParaRPr lang="it-IT"/>
        </a:p>
      </dgm:t>
    </dgm:pt>
    <dgm:pt modelId="{6DC531AE-0EA2-48C9-B706-A6DDFD61F50C}" type="sibTrans" cxnId="{436BEFEF-F5C4-4F69-9B7F-CAEF9D63372A}">
      <dgm:prSet/>
      <dgm:spPr/>
      <dgm:t>
        <a:bodyPr/>
        <a:lstStyle/>
        <a:p>
          <a:endParaRPr lang="it-IT"/>
        </a:p>
      </dgm:t>
    </dgm:pt>
    <dgm:pt modelId="{E639CDA4-C93C-42D3-9C37-C1BF1B9C70E1}" type="pres">
      <dgm:prSet presAssocID="{AB5336A1-C879-4434-9F55-6F0D2CCBCB7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3F9DC3E-E02F-492F-A0BB-18B0342335BD}" type="pres">
      <dgm:prSet presAssocID="{0A011D6A-F948-4C3F-B2BA-BADF9E9216A7}" presName="root1" presStyleCnt="0"/>
      <dgm:spPr/>
    </dgm:pt>
    <dgm:pt modelId="{80BDD393-2059-4478-A817-2D2F6B3DD82D}" type="pres">
      <dgm:prSet presAssocID="{0A011D6A-F948-4C3F-B2BA-BADF9E9216A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B9F4808-887F-4FE3-97E1-89E49AB59514}" type="pres">
      <dgm:prSet presAssocID="{0A011D6A-F948-4C3F-B2BA-BADF9E9216A7}" presName="level2hierChild" presStyleCnt="0"/>
      <dgm:spPr/>
    </dgm:pt>
    <dgm:pt modelId="{2015A4C5-3465-4092-B215-6B666E8DFCF0}" type="pres">
      <dgm:prSet presAssocID="{19EB843F-2272-4960-8952-5BD5674834AD}" presName="conn2-1" presStyleLbl="parChTrans1D2" presStyleIdx="0" presStyleCnt="3"/>
      <dgm:spPr/>
      <dgm:t>
        <a:bodyPr/>
        <a:lstStyle/>
        <a:p>
          <a:endParaRPr lang="it-IT"/>
        </a:p>
      </dgm:t>
    </dgm:pt>
    <dgm:pt modelId="{DB538756-9374-4951-A4F5-79A281F21070}" type="pres">
      <dgm:prSet presAssocID="{19EB843F-2272-4960-8952-5BD5674834AD}" presName="connTx" presStyleLbl="parChTrans1D2" presStyleIdx="0" presStyleCnt="3"/>
      <dgm:spPr/>
      <dgm:t>
        <a:bodyPr/>
        <a:lstStyle/>
        <a:p>
          <a:endParaRPr lang="it-IT"/>
        </a:p>
      </dgm:t>
    </dgm:pt>
    <dgm:pt modelId="{16B0AE9F-6CE7-4D7A-8B9B-FACE776996A6}" type="pres">
      <dgm:prSet presAssocID="{A083CF64-7082-4DF2-ABD5-B9363A859E60}" presName="root2" presStyleCnt="0"/>
      <dgm:spPr/>
    </dgm:pt>
    <dgm:pt modelId="{247E2472-12D1-4EC0-8CD8-07AF86BF5248}" type="pres">
      <dgm:prSet presAssocID="{A083CF64-7082-4DF2-ABD5-B9363A859E60}" presName="LevelTwoTextNode" presStyleLbl="node2" presStyleIdx="0" presStyleCnt="3" custScaleX="126218" custScaleY="97361" custLinFactNeighborX="-1405" custLinFactNeighborY="247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48FD0B3-34A0-4D87-A0A9-56250B8941CB}" type="pres">
      <dgm:prSet presAssocID="{A083CF64-7082-4DF2-ABD5-B9363A859E60}" presName="level3hierChild" presStyleCnt="0"/>
      <dgm:spPr/>
    </dgm:pt>
    <dgm:pt modelId="{F7F30AAD-D43B-431C-B618-173887005C82}" type="pres">
      <dgm:prSet presAssocID="{5C16F412-91B1-4388-9E48-B8248755FF92}" presName="conn2-1" presStyleLbl="parChTrans1D3" presStyleIdx="0" presStyleCnt="3"/>
      <dgm:spPr/>
      <dgm:t>
        <a:bodyPr/>
        <a:lstStyle/>
        <a:p>
          <a:endParaRPr lang="it-IT"/>
        </a:p>
      </dgm:t>
    </dgm:pt>
    <dgm:pt modelId="{0ACA8983-99F1-492D-B30F-30690C705663}" type="pres">
      <dgm:prSet presAssocID="{5C16F412-91B1-4388-9E48-B8248755FF92}" presName="connTx" presStyleLbl="parChTrans1D3" presStyleIdx="0" presStyleCnt="3"/>
      <dgm:spPr/>
      <dgm:t>
        <a:bodyPr/>
        <a:lstStyle/>
        <a:p>
          <a:endParaRPr lang="it-IT"/>
        </a:p>
      </dgm:t>
    </dgm:pt>
    <dgm:pt modelId="{54E89C40-7A31-471E-A684-D6625968B7C3}" type="pres">
      <dgm:prSet presAssocID="{7DD250FC-7F04-4034-ABB4-D3C011158A66}" presName="root2" presStyleCnt="0"/>
      <dgm:spPr/>
    </dgm:pt>
    <dgm:pt modelId="{C15811F2-4129-4FDB-AC93-F45D948B72C0}" type="pres">
      <dgm:prSet presAssocID="{7DD250FC-7F04-4034-ABB4-D3C011158A66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EB79CA7-67F7-467F-8E75-A59A43115092}" type="pres">
      <dgm:prSet presAssocID="{7DD250FC-7F04-4034-ABB4-D3C011158A66}" presName="level3hierChild" presStyleCnt="0"/>
      <dgm:spPr/>
    </dgm:pt>
    <dgm:pt modelId="{CAE03A8F-B3A0-459E-B130-64C6D123F211}" type="pres">
      <dgm:prSet presAssocID="{3C366BCA-B220-4753-8392-1F4690003801}" presName="conn2-1" presStyleLbl="parChTrans1D4" presStyleIdx="0" presStyleCnt="3"/>
      <dgm:spPr/>
      <dgm:t>
        <a:bodyPr/>
        <a:lstStyle/>
        <a:p>
          <a:endParaRPr lang="it-IT"/>
        </a:p>
      </dgm:t>
    </dgm:pt>
    <dgm:pt modelId="{304BF771-90D4-4CAC-83D9-F9093642655E}" type="pres">
      <dgm:prSet presAssocID="{3C366BCA-B220-4753-8392-1F4690003801}" presName="connTx" presStyleLbl="parChTrans1D4" presStyleIdx="0" presStyleCnt="3"/>
      <dgm:spPr/>
      <dgm:t>
        <a:bodyPr/>
        <a:lstStyle/>
        <a:p>
          <a:endParaRPr lang="it-IT"/>
        </a:p>
      </dgm:t>
    </dgm:pt>
    <dgm:pt modelId="{E51682F6-1B62-4CB9-B540-CFA6F52669E5}" type="pres">
      <dgm:prSet presAssocID="{A4D09192-4E1A-4C28-8624-6388535C3587}" presName="root2" presStyleCnt="0"/>
      <dgm:spPr/>
    </dgm:pt>
    <dgm:pt modelId="{0CDE25AB-4123-4BD1-BBA0-A42DE170485C}" type="pres">
      <dgm:prSet presAssocID="{A4D09192-4E1A-4C28-8624-6388535C3587}" presName="LevelTwoTextNode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BC9DE66-016F-4DFC-983B-85294A1FECAE}" type="pres">
      <dgm:prSet presAssocID="{A4D09192-4E1A-4C28-8624-6388535C3587}" presName="level3hierChild" presStyleCnt="0"/>
      <dgm:spPr/>
    </dgm:pt>
    <dgm:pt modelId="{6B65FD23-035C-4F23-834F-8CC30DE2F8E0}" type="pres">
      <dgm:prSet presAssocID="{5B16A427-B8B0-4A83-A793-397737487BED}" presName="conn2-1" presStyleLbl="parChTrans1D2" presStyleIdx="1" presStyleCnt="3"/>
      <dgm:spPr/>
      <dgm:t>
        <a:bodyPr/>
        <a:lstStyle/>
        <a:p>
          <a:endParaRPr lang="it-IT"/>
        </a:p>
      </dgm:t>
    </dgm:pt>
    <dgm:pt modelId="{F022E7AA-EEC6-4108-A764-A6E06EA3B5A1}" type="pres">
      <dgm:prSet presAssocID="{5B16A427-B8B0-4A83-A793-397737487BED}" presName="connTx" presStyleLbl="parChTrans1D2" presStyleIdx="1" presStyleCnt="3"/>
      <dgm:spPr/>
      <dgm:t>
        <a:bodyPr/>
        <a:lstStyle/>
        <a:p>
          <a:endParaRPr lang="it-IT"/>
        </a:p>
      </dgm:t>
    </dgm:pt>
    <dgm:pt modelId="{51959266-1E5F-4EB5-95B6-192F3380637D}" type="pres">
      <dgm:prSet presAssocID="{88D5354C-F39F-40E6-A6D2-BADB2EC23FC1}" presName="root2" presStyleCnt="0"/>
      <dgm:spPr/>
    </dgm:pt>
    <dgm:pt modelId="{BBCFE813-DE5A-42C7-84B4-14D4EAB89230}" type="pres">
      <dgm:prSet presAssocID="{88D5354C-F39F-40E6-A6D2-BADB2EC23FC1}" presName="LevelTwoTextNode" presStyleLbl="node2" presStyleIdx="1" presStyleCnt="3" custScaleX="126218" custScaleY="97361" custLinFactNeighborX="-1405" custLinFactNeighborY="247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10BEC3C-EEBB-40DD-8E6B-524A4DAB48EA}" type="pres">
      <dgm:prSet presAssocID="{88D5354C-F39F-40E6-A6D2-BADB2EC23FC1}" presName="level3hierChild" presStyleCnt="0"/>
      <dgm:spPr/>
    </dgm:pt>
    <dgm:pt modelId="{10E2CAAD-5FF1-49D7-849E-60885B687C4F}" type="pres">
      <dgm:prSet presAssocID="{B96BD6C8-FA03-424E-8816-9CD97E87C663}" presName="conn2-1" presStyleLbl="parChTrans1D3" presStyleIdx="1" presStyleCnt="3"/>
      <dgm:spPr/>
      <dgm:t>
        <a:bodyPr/>
        <a:lstStyle/>
        <a:p>
          <a:endParaRPr lang="it-IT"/>
        </a:p>
      </dgm:t>
    </dgm:pt>
    <dgm:pt modelId="{161F2008-9140-4341-87B5-424C02BE563D}" type="pres">
      <dgm:prSet presAssocID="{B96BD6C8-FA03-424E-8816-9CD97E87C663}" presName="connTx" presStyleLbl="parChTrans1D3" presStyleIdx="1" presStyleCnt="3"/>
      <dgm:spPr/>
      <dgm:t>
        <a:bodyPr/>
        <a:lstStyle/>
        <a:p>
          <a:endParaRPr lang="it-IT"/>
        </a:p>
      </dgm:t>
    </dgm:pt>
    <dgm:pt modelId="{B4F3C294-1026-47CD-A67D-B00E2FE069B3}" type="pres">
      <dgm:prSet presAssocID="{D8553C62-6327-4438-891C-84770C957279}" presName="root2" presStyleCnt="0"/>
      <dgm:spPr/>
    </dgm:pt>
    <dgm:pt modelId="{B8108FD2-2C45-4D20-87B3-FDC2B55D2C7E}" type="pres">
      <dgm:prSet presAssocID="{D8553C62-6327-4438-891C-84770C957279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6E648EB-E54A-46A6-9C88-D9839C276F9A}" type="pres">
      <dgm:prSet presAssocID="{D8553C62-6327-4438-891C-84770C957279}" presName="level3hierChild" presStyleCnt="0"/>
      <dgm:spPr/>
    </dgm:pt>
    <dgm:pt modelId="{D7C2B1CD-A1DF-4D07-88B4-E153F6D4492A}" type="pres">
      <dgm:prSet presAssocID="{523596B3-3523-4E14-87C6-7B9CB3466199}" presName="conn2-1" presStyleLbl="parChTrans1D4" presStyleIdx="1" presStyleCnt="3"/>
      <dgm:spPr/>
      <dgm:t>
        <a:bodyPr/>
        <a:lstStyle/>
        <a:p>
          <a:endParaRPr lang="it-IT"/>
        </a:p>
      </dgm:t>
    </dgm:pt>
    <dgm:pt modelId="{A260A482-15E5-441E-A2AD-EBD90F35CBF2}" type="pres">
      <dgm:prSet presAssocID="{523596B3-3523-4E14-87C6-7B9CB3466199}" presName="connTx" presStyleLbl="parChTrans1D4" presStyleIdx="1" presStyleCnt="3"/>
      <dgm:spPr/>
      <dgm:t>
        <a:bodyPr/>
        <a:lstStyle/>
        <a:p>
          <a:endParaRPr lang="it-IT"/>
        </a:p>
      </dgm:t>
    </dgm:pt>
    <dgm:pt modelId="{5D56F1F1-DB86-48C5-8047-997AF98387E4}" type="pres">
      <dgm:prSet presAssocID="{45462F3E-F7F6-4946-992F-4E4669C2C333}" presName="root2" presStyleCnt="0"/>
      <dgm:spPr/>
    </dgm:pt>
    <dgm:pt modelId="{BA3F5584-DC67-48A6-B361-46571764D62F}" type="pres">
      <dgm:prSet presAssocID="{45462F3E-F7F6-4946-992F-4E4669C2C333}" presName="LevelTwoTextNode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01D94D4-FC3F-4C1D-AA5D-412E1605812A}" type="pres">
      <dgm:prSet presAssocID="{45462F3E-F7F6-4946-992F-4E4669C2C333}" presName="level3hierChild" presStyleCnt="0"/>
      <dgm:spPr/>
    </dgm:pt>
    <dgm:pt modelId="{04A8A325-1D37-498D-AD91-3513FBB21FAA}" type="pres">
      <dgm:prSet presAssocID="{586FE9CB-8F92-4831-8553-4A3F5F465AE4}" presName="conn2-1" presStyleLbl="parChTrans1D2" presStyleIdx="2" presStyleCnt="3"/>
      <dgm:spPr/>
      <dgm:t>
        <a:bodyPr/>
        <a:lstStyle/>
        <a:p>
          <a:endParaRPr lang="it-IT"/>
        </a:p>
      </dgm:t>
    </dgm:pt>
    <dgm:pt modelId="{85A6A577-0C16-45D8-BC71-97D649A5C312}" type="pres">
      <dgm:prSet presAssocID="{586FE9CB-8F92-4831-8553-4A3F5F465AE4}" presName="connTx" presStyleLbl="parChTrans1D2" presStyleIdx="2" presStyleCnt="3"/>
      <dgm:spPr/>
      <dgm:t>
        <a:bodyPr/>
        <a:lstStyle/>
        <a:p>
          <a:endParaRPr lang="it-IT"/>
        </a:p>
      </dgm:t>
    </dgm:pt>
    <dgm:pt modelId="{C341D054-BC4B-40CE-BBE7-115B19FEAF34}" type="pres">
      <dgm:prSet presAssocID="{E4304A89-650F-42EE-8B74-75D1772DCD8D}" presName="root2" presStyleCnt="0"/>
      <dgm:spPr/>
    </dgm:pt>
    <dgm:pt modelId="{C7FD377C-BF74-4C1E-8CDD-D4B63C73DD81}" type="pres">
      <dgm:prSet presAssocID="{E4304A89-650F-42EE-8B74-75D1772DCD8D}" presName="LevelTwoTextNode" presStyleLbl="node2" presStyleIdx="2" presStyleCnt="3" custScaleX="126218" custScaleY="97361" custLinFactNeighborX="-1405" custLinFactNeighborY="247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347C13D-3BCB-4440-B968-E694C0FBBD07}" type="pres">
      <dgm:prSet presAssocID="{E4304A89-650F-42EE-8B74-75D1772DCD8D}" presName="level3hierChild" presStyleCnt="0"/>
      <dgm:spPr/>
    </dgm:pt>
    <dgm:pt modelId="{E58DA258-6DFC-4396-A1DB-789F31CA1BF0}" type="pres">
      <dgm:prSet presAssocID="{976A78E9-DD07-4C0E-9586-B7850C599478}" presName="conn2-1" presStyleLbl="parChTrans1D3" presStyleIdx="2" presStyleCnt="3"/>
      <dgm:spPr/>
      <dgm:t>
        <a:bodyPr/>
        <a:lstStyle/>
        <a:p>
          <a:endParaRPr lang="it-IT"/>
        </a:p>
      </dgm:t>
    </dgm:pt>
    <dgm:pt modelId="{C745E23F-5582-4666-AA90-AD33048D061E}" type="pres">
      <dgm:prSet presAssocID="{976A78E9-DD07-4C0E-9586-B7850C599478}" presName="connTx" presStyleLbl="parChTrans1D3" presStyleIdx="2" presStyleCnt="3"/>
      <dgm:spPr/>
      <dgm:t>
        <a:bodyPr/>
        <a:lstStyle/>
        <a:p>
          <a:endParaRPr lang="it-IT"/>
        </a:p>
      </dgm:t>
    </dgm:pt>
    <dgm:pt modelId="{B00FF33A-873A-45C2-BCF6-705C7A17C706}" type="pres">
      <dgm:prSet presAssocID="{B498C698-32E1-4D82-8486-F56A9587828D}" presName="root2" presStyleCnt="0"/>
      <dgm:spPr/>
    </dgm:pt>
    <dgm:pt modelId="{24066DC1-87FD-41DF-8FE5-D9A88191C946}" type="pres">
      <dgm:prSet presAssocID="{B498C698-32E1-4D82-8486-F56A9587828D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1D731115-72A4-4A21-8EF7-3595C10B4485}" type="pres">
      <dgm:prSet presAssocID="{B498C698-32E1-4D82-8486-F56A9587828D}" presName="level3hierChild" presStyleCnt="0"/>
      <dgm:spPr/>
    </dgm:pt>
    <dgm:pt modelId="{B9618672-3FBD-4F57-8990-631EBBEA4919}" type="pres">
      <dgm:prSet presAssocID="{C102D6B0-906A-48C1-8D76-573EF390B15E}" presName="conn2-1" presStyleLbl="parChTrans1D4" presStyleIdx="2" presStyleCnt="3"/>
      <dgm:spPr/>
      <dgm:t>
        <a:bodyPr/>
        <a:lstStyle/>
        <a:p>
          <a:endParaRPr lang="it-IT"/>
        </a:p>
      </dgm:t>
    </dgm:pt>
    <dgm:pt modelId="{DA0F7E39-20C6-4C43-B03E-4BAFACD92C8B}" type="pres">
      <dgm:prSet presAssocID="{C102D6B0-906A-48C1-8D76-573EF390B15E}" presName="connTx" presStyleLbl="parChTrans1D4" presStyleIdx="2" presStyleCnt="3"/>
      <dgm:spPr/>
      <dgm:t>
        <a:bodyPr/>
        <a:lstStyle/>
        <a:p>
          <a:endParaRPr lang="it-IT"/>
        </a:p>
      </dgm:t>
    </dgm:pt>
    <dgm:pt modelId="{56526400-C0A9-466D-8359-826A81756AEF}" type="pres">
      <dgm:prSet presAssocID="{5E22E07E-E6C7-4735-A7A8-CD31C1E564BC}" presName="root2" presStyleCnt="0"/>
      <dgm:spPr/>
    </dgm:pt>
    <dgm:pt modelId="{6CA67AFC-2F37-40E5-BE73-7CCF4231DE29}" type="pres">
      <dgm:prSet presAssocID="{5E22E07E-E6C7-4735-A7A8-CD31C1E564BC}" presName="LevelTwoTextNode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076C4A4-2397-4B1E-91EC-7F5ED4628757}" type="pres">
      <dgm:prSet presAssocID="{5E22E07E-E6C7-4735-A7A8-CD31C1E564BC}" presName="level3hierChild" presStyleCnt="0"/>
      <dgm:spPr/>
    </dgm:pt>
  </dgm:ptLst>
  <dgm:cxnLst>
    <dgm:cxn modelId="{646B4707-CDC2-4DF2-96DD-BD9D1FAB80A2}" type="presOf" srcId="{88D5354C-F39F-40E6-A6D2-BADB2EC23FC1}" destId="{BBCFE813-DE5A-42C7-84B4-14D4EAB89230}" srcOrd="0" destOrd="0" presId="urn:microsoft.com/office/officeart/2005/8/layout/hierarchy2"/>
    <dgm:cxn modelId="{B0B47A8E-4EC6-487D-ACAA-47B85568108D}" type="presOf" srcId="{5C16F412-91B1-4388-9E48-B8248755FF92}" destId="{F7F30AAD-D43B-431C-B618-173887005C82}" srcOrd="0" destOrd="0" presId="urn:microsoft.com/office/officeart/2005/8/layout/hierarchy2"/>
    <dgm:cxn modelId="{0FB4F873-5613-439A-B502-ABFA75AC5E6D}" type="presOf" srcId="{0A011D6A-F948-4C3F-B2BA-BADF9E9216A7}" destId="{80BDD393-2059-4478-A817-2D2F6B3DD82D}" srcOrd="0" destOrd="0" presId="urn:microsoft.com/office/officeart/2005/8/layout/hierarchy2"/>
    <dgm:cxn modelId="{DDCF42BB-0171-43FE-A559-A9B71495BCF4}" srcId="{B498C698-32E1-4D82-8486-F56A9587828D}" destId="{5E22E07E-E6C7-4735-A7A8-CD31C1E564BC}" srcOrd="0" destOrd="0" parTransId="{C102D6B0-906A-48C1-8D76-573EF390B15E}" sibTransId="{50E1AD30-793A-4FDA-9CC9-9DB8BA92358E}"/>
    <dgm:cxn modelId="{A13B4F1E-5824-4F51-AEFE-22DAE5E8A0FD}" type="presOf" srcId="{586FE9CB-8F92-4831-8553-4A3F5F465AE4}" destId="{04A8A325-1D37-498D-AD91-3513FBB21FAA}" srcOrd="0" destOrd="0" presId="urn:microsoft.com/office/officeart/2005/8/layout/hierarchy2"/>
    <dgm:cxn modelId="{E8299A99-EEAD-433B-B26D-11B5CB5638DC}" type="presOf" srcId="{523596B3-3523-4E14-87C6-7B9CB3466199}" destId="{A260A482-15E5-441E-A2AD-EBD90F35CBF2}" srcOrd="1" destOrd="0" presId="urn:microsoft.com/office/officeart/2005/8/layout/hierarchy2"/>
    <dgm:cxn modelId="{FFA0A419-83A4-4FD3-836E-ED84FE84B708}" srcId="{AB5336A1-C879-4434-9F55-6F0D2CCBCB7F}" destId="{0A011D6A-F948-4C3F-B2BA-BADF9E9216A7}" srcOrd="0" destOrd="0" parTransId="{1B45ADD8-ABA0-4FB9-BDB9-8AD5DF771390}" sibTransId="{A7E7D759-1ECD-49A3-9AFD-EC69DB4F463C}"/>
    <dgm:cxn modelId="{2D712EBD-3430-4FC8-B505-59945E76F8C6}" type="presOf" srcId="{5E22E07E-E6C7-4735-A7A8-CD31C1E564BC}" destId="{6CA67AFC-2F37-40E5-BE73-7CCF4231DE29}" srcOrd="0" destOrd="0" presId="urn:microsoft.com/office/officeart/2005/8/layout/hierarchy2"/>
    <dgm:cxn modelId="{CA14AC69-1AD2-4759-B690-E183D10ED8B9}" srcId="{88D5354C-F39F-40E6-A6D2-BADB2EC23FC1}" destId="{D8553C62-6327-4438-891C-84770C957279}" srcOrd="0" destOrd="0" parTransId="{B96BD6C8-FA03-424E-8816-9CD97E87C663}" sibTransId="{539AFDE4-4B4B-420D-98EE-45D7AD0274EF}"/>
    <dgm:cxn modelId="{66228B1C-0A0B-4844-A8B2-9A166E984B44}" type="presOf" srcId="{A4D09192-4E1A-4C28-8624-6388535C3587}" destId="{0CDE25AB-4123-4BD1-BBA0-A42DE170485C}" srcOrd="0" destOrd="0" presId="urn:microsoft.com/office/officeart/2005/8/layout/hierarchy2"/>
    <dgm:cxn modelId="{51C961EF-18EE-4E65-B4A2-C281B3E086D3}" type="presOf" srcId="{523596B3-3523-4E14-87C6-7B9CB3466199}" destId="{D7C2B1CD-A1DF-4D07-88B4-E153F6D4492A}" srcOrd="0" destOrd="0" presId="urn:microsoft.com/office/officeart/2005/8/layout/hierarchy2"/>
    <dgm:cxn modelId="{74C87675-105D-4C66-8369-2F8B1769176A}" type="presOf" srcId="{19EB843F-2272-4960-8952-5BD5674834AD}" destId="{2015A4C5-3465-4092-B215-6B666E8DFCF0}" srcOrd="0" destOrd="0" presId="urn:microsoft.com/office/officeart/2005/8/layout/hierarchy2"/>
    <dgm:cxn modelId="{E8F47D24-6684-4724-A14D-066F37D6FF73}" srcId="{0A011D6A-F948-4C3F-B2BA-BADF9E9216A7}" destId="{A083CF64-7082-4DF2-ABD5-B9363A859E60}" srcOrd="0" destOrd="0" parTransId="{19EB843F-2272-4960-8952-5BD5674834AD}" sibTransId="{40B95274-1264-49B9-9CE6-65D614F5CA81}"/>
    <dgm:cxn modelId="{C0C22257-4A70-4152-9404-A61152B5BBC5}" type="presOf" srcId="{5C16F412-91B1-4388-9E48-B8248755FF92}" destId="{0ACA8983-99F1-492D-B30F-30690C705663}" srcOrd="1" destOrd="0" presId="urn:microsoft.com/office/officeart/2005/8/layout/hierarchy2"/>
    <dgm:cxn modelId="{DE22347E-9C45-4E45-A2BC-33DE519D19EB}" type="presOf" srcId="{A083CF64-7082-4DF2-ABD5-B9363A859E60}" destId="{247E2472-12D1-4EC0-8CD8-07AF86BF5248}" srcOrd="0" destOrd="0" presId="urn:microsoft.com/office/officeart/2005/8/layout/hierarchy2"/>
    <dgm:cxn modelId="{E2EFE747-F220-4DE6-B827-AABEA802E3C2}" type="presOf" srcId="{C102D6B0-906A-48C1-8D76-573EF390B15E}" destId="{DA0F7E39-20C6-4C43-B03E-4BAFACD92C8B}" srcOrd="1" destOrd="0" presId="urn:microsoft.com/office/officeart/2005/8/layout/hierarchy2"/>
    <dgm:cxn modelId="{470186E9-DD35-41BA-B87E-4A4E30F10071}" type="presOf" srcId="{B498C698-32E1-4D82-8486-F56A9587828D}" destId="{24066DC1-87FD-41DF-8FE5-D9A88191C946}" srcOrd="0" destOrd="0" presId="urn:microsoft.com/office/officeart/2005/8/layout/hierarchy2"/>
    <dgm:cxn modelId="{AEB1F628-A069-4F8D-8C7F-D9595867D6B7}" type="presOf" srcId="{D8553C62-6327-4438-891C-84770C957279}" destId="{B8108FD2-2C45-4D20-87B3-FDC2B55D2C7E}" srcOrd="0" destOrd="0" presId="urn:microsoft.com/office/officeart/2005/8/layout/hierarchy2"/>
    <dgm:cxn modelId="{CED2BCD2-981C-413A-9A92-5D1B29D0ECFD}" type="presOf" srcId="{3C366BCA-B220-4753-8392-1F4690003801}" destId="{304BF771-90D4-4CAC-83D9-F9093642655E}" srcOrd="1" destOrd="0" presId="urn:microsoft.com/office/officeart/2005/8/layout/hierarchy2"/>
    <dgm:cxn modelId="{EB22CC23-D9D4-44F5-8573-9805FE6A2EA6}" type="presOf" srcId="{AB5336A1-C879-4434-9F55-6F0D2CCBCB7F}" destId="{E639CDA4-C93C-42D3-9C37-C1BF1B9C70E1}" srcOrd="0" destOrd="0" presId="urn:microsoft.com/office/officeart/2005/8/layout/hierarchy2"/>
    <dgm:cxn modelId="{5D271BC0-A9ED-4D06-B34A-3E06D5C953E9}" type="presOf" srcId="{45462F3E-F7F6-4946-992F-4E4669C2C333}" destId="{BA3F5584-DC67-48A6-B361-46571764D62F}" srcOrd="0" destOrd="0" presId="urn:microsoft.com/office/officeart/2005/8/layout/hierarchy2"/>
    <dgm:cxn modelId="{436BEFEF-F5C4-4F69-9B7F-CAEF9D63372A}" srcId="{7DD250FC-7F04-4034-ABB4-D3C011158A66}" destId="{A4D09192-4E1A-4C28-8624-6388535C3587}" srcOrd="0" destOrd="0" parTransId="{3C366BCA-B220-4753-8392-1F4690003801}" sibTransId="{6DC531AE-0EA2-48C9-B706-A6DDFD61F50C}"/>
    <dgm:cxn modelId="{759EE340-965D-4A72-A3CD-16FF45A35BDD}" srcId="{D8553C62-6327-4438-891C-84770C957279}" destId="{45462F3E-F7F6-4946-992F-4E4669C2C333}" srcOrd="0" destOrd="0" parTransId="{523596B3-3523-4E14-87C6-7B9CB3466199}" sibTransId="{F20383EC-D69C-460A-9891-A48AE5A5C268}"/>
    <dgm:cxn modelId="{CE19475F-2948-42F8-AE75-13E51878E68E}" srcId="{A083CF64-7082-4DF2-ABD5-B9363A859E60}" destId="{7DD250FC-7F04-4034-ABB4-D3C011158A66}" srcOrd="0" destOrd="0" parTransId="{5C16F412-91B1-4388-9E48-B8248755FF92}" sibTransId="{EC2BFFE3-579A-485F-96D9-48D417793E58}"/>
    <dgm:cxn modelId="{B47ACD5B-67FC-48A0-B1E0-EC4F8DC6C9F8}" type="presOf" srcId="{976A78E9-DD07-4C0E-9586-B7850C599478}" destId="{C745E23F-5582-4666-AA90-AD33048D061E}" srcOrd="1" destOrd="0" presId="urn:microsoft.com/office/officeart/2005/8/layout/hierarchy2"/>
    <dgm:cxn modelId="{50B0667E-4D21-48D0-A914-A690612BA046}" srcId="{E4304A89-650F-42EE-8B74-75D1772DCD8D}" destId="{B498C698-32E1-4D82-8486-F56A9587828D}" srcOrd="0" destOrd="0" parTransId="{976A78E9-DD07-4C0E-9586-B7850C599478}" sibTransId="{9DBC719D-6E82-4C64-8449-24097DBEC4DC}"/>
    <dgm:cxn modelId="{C301D37B-AA1F-4613-8EB4-2CCCFA2A6271}" type="presOf" srcId="{B96BD6C8-FA03-424E-8816-9CD97E87C663}" destId="{161F2008-9140-4341-87B5-424C02BE563D}" srcOrd="1" destOrd="0" presId="urn:microsoft.com/office/officeart/2005/8/layout/hierarchy2"/>
    <dgm:cxn modelId="{2F0AB2AD-FBDE-471D-9A50-2D64180F3495}" type="presOf" srcId="{586FE9CB-8F92-4831-8553-4A3F5F465AE4}" destId="{85A6A577-0C16-45D8-BC71-97D649A5C312}" srcOrd="1" destOrd="0" presId="urn:microsoft.com/office/officeart/2005/8/layout/hierarchy2"/>
    <dgm:cxn modelId="{1C8C18B7-A508-4F6D-9271-93FF3C06524F}" type="presOf" srcId="{E4304A89-650F-42EE-8B74-75D1772DCD8D}" destId="{C7FD377C-BF74-4C1E-8CDD-D4B63C73DD81}" srcOrd="0" destOrd="0" presId="urn:microsoft.com/office/officeart/2005/8/layout/hierarchy2"/>
    <dgm:cxn modelId="{0C7722AD-FA76-4964-B048-E9C26A968050}" type="presOf" srcId="{3C366BCA-B220-4753-8392-1F4690003801}" destId="{CAE03A8F-B3A0-459E-B130-64C6D123F211}" srcOrd="0" destOrd="0" presId="urn:microsoft.com/office/officeart/2005/8/layout/hierarchy2"/>
    <dgm:cxn modelId="{F7A3C972-97EB-4227-982B-16E563EB342C}" type="presOf" srcId="{B96BD6C8-FA03-424E-8816-9CD97E87C663}" destId="{10E2CAAD-5FF1-49D7-849E-60885B687C4F}" srcOrd="0" destOrd="0" presId="urn:microsoft.com/office/officeart/2005/8/layout/hierarchy2"/>
    <dgm:cxn modelId="{AC13280D-39C2-43CF-AD9F-950436166A74}" type="presOf" srcId="{5B16A427-B8B0-4A83-A793-397737487BED}" destId="{F022E7AA-EEC6-4108-A764-A6E06EA3B5A1}" srcOrd="1" destOrd="0" presId="urn:microsoft.com/office/officeart/2005/8/layout/hierarchy2"/>
    <dgm:cxn modelId="{AB2B8F9B-B338-425F-AFDA-BC4E3D08A7D7}" srcId="{0A011D6A-F948-4C3F-B2BA-BADF9E9216A7}" destId="{88D5354C-F39F-40E6-A6D2-BADB2EC23FC1}" srcOrd="1" destOrd="0" parTransId="{5B16A427-B8B0-4A83-A793-397737487BED}" sibTransId="{2A8AE93E-BC08-495E-93F6-A83888C640A8}"/>
    <dgm:cxn modelId="{4B3EFEE3-5459-440D-8BF3-24014D967AE7}" type="presOf" srcId="{C102D6B0-906A-48C1-8D76-573EF390B15E}" destId="{B9618672-3FBD-4F57-8990-631EBBEA4919}" srcOrd="0" destOrd="0" presId="urn:microsoft.com/office/officeart/2005/8/layout/hierarchy2"/>
    <dgm:cxn modelId="{1C30A369-7FA9-45EB-A52D-C824A8489507}" type="presOf" srcId="{5B16A427-B8B0-4A83-A793-397737487BED}" destId="{6B65FD23-035C-4F23-834F-8CC30DE2F8E0}" srcOrd="0" destOrd="0" presId="urn:microsoft.com/office/officeart/2005/8/layout/hierarchy2"/>
    <dgm:cxn modelId="{8B1F8D1B-7543-4FE0-9DEF-184B7B3ED4A6}" srcId="{0A011D6A-F948-4C3F-B2BA-BADF9E9216A7}" destId="{E4304A89-650F-42EE-8B74-75D1772DCD8D}" srcOrd="2" destOrd="0" parTransId="{586FE9CB-8F92-4831-8553-4A3F5F465AE4}" sibTransId="{32B72B93-8562-40FA-8824-9FC5E5FD96EF}"/>
    <dgm:cxn modelId="{29D9BA3A-9122-4C59-AEBB-727CB878DB1A}" type="presOf" srcId="{976A78E9-DD07-4C0E-9586-B7850C599478}" destId="{E58DA258-6DFC-4396-A1DB-789F31CA1BF0}" srcOrd="0" destOrd="0" presId="urn:microsoft.com/office/officeart/2005/8/layout/hierarchy2"/>
    <dgm:cxn modelId="{30CAD16C-A227-412E-B5B7-2359BE21F9FC}" type="presOf" srcId="{19EB843F-2272-4960-8952-5BD5674834AD}" destId="{DB538756-9374-4951-A4F5-79A281F21070}" srcOrd="1" destOrd="0" presId="urn:microsoft.com/office/officeart/2005/8/layout/hierarchy2"/>
    <dgm:cxn modelId="{4B0CEF35-137D-4108-8936-8EC704461590}" type="presOf" srcId="{7DD250FC-7F04-4034-ABB4-D3C011158A66}" destId="{C15811F2-4129-4FDB-AC93-F45D948B72C0}" srcOrd="0" destOrd="0" presId="urn:microsoft.com/office/officeart/2005/8/layout/hierarchy2"/>
    <dgm:cxn modelId="{05921EB9-2C0E-41C6-A934-15B0738FC958}" type="presParOf" srcId="{E639CDA4-C93C-42D3-9C37-C1BF1B9C70E1}" destId="{93F9DC3E-E02F-492F-A0BB-18B0342335BD}" srcOrd="0" destOrd="0" presId="urn:microsoft.com/office/officeart/2005/8/layout/hierarchy2"/>
    <dgm:cxn modelId="{DC5AD08B-6BF6-406F-A6E2-9DEA4BBD0E4C}" type="presParOf" srcId="{93F9DC3E-E02F-492F-A0BB-18B0342335BD}" destId="{80BDD393-2059-4478-A817-2D2F6B3DD82D}" srcOrd="0" destOrd="0" presId="urn:microsoft.com/office/officeart/2005/8/layout/hierarchy2"/>
    <dgm:cxn modelId="{97D77F74-0345-4751-BC6A-0F06D19D0929}" type="presParOf" srcId="{93F9DC3E-E02F-492F-A0BB-18B0342335BD}" destId="{CB9F4808-887F-4FE3-97E1-89E49AB59514}" srcOrd="1" destOrd="0" presId="urn:microsoft.com/office/officeart/2005/8/layout/hierarchy2"/>
    <dgm:cxn modelId="{6AEFD80A-2CF2-4BE1-8D99-5CA2B9DE3D5C}" type="presParOf" srcId="{CB9F4808-887F-4FE3-97E1-89E49AB59514}" destId="{2015A4C5-3465-4092-B215-6B666E8DFCF0}" srcOrd="0" destOrd="0" presId="urn:microsoft.com/office/officeart/2005/8/layout/hierarchy2"/>
    <dgm:cxn modelId="{D68B47A6-E4D4-47CC-8251-AC2E67023F97}" type="presParOf" srcId="{2015A4C5-3465-4092-B215-6B666E8DFCF0}" destId="{DB538756-9374-4951-A4F5-79A281F21070}" srcOrd="0" destOrd="0" presId="urn:microsoft.com/office/officeart/2005/8/layout/hierarchy2"/>
    <dgm:cxn modelId="{AF7666CA-C0DD-49E4-9FC2-4D62840138A2}" type="presParOf" srcId="{CB9F4808-887F-4FE3-97E1-89E49AB59514}" destId="{16B0AE9F-6CE7-4D7A-8B9B-FACE776996A6}" srcOrd="1" destOrd="0" presId="urn:microsoft.com/office/officeart/2005/8/layout/hierarchy2"/>
    <dgm:cxn modelId="{3C4FF386-922A-4E95-BE77-F4368F40FB20}" type="presParOf" srcId="{16B0AE9F-6CE7-4D7A-8B9B-FACE776996A6}" destId="{247E2472-12D1-4EC0-8CD8-07AF86BF5248}" srcOrd="0" destOrd="0" presId="urn:microsoft.com/office/officeart/2005/8/layout/hierarchy2"/>
    <dgm:cxn modelId="{80191120-6B6C-4CAE-90C8-8C8A961A09CC}" type="presParOf" srcId="{16B0AE9F-6CE7-4D7A-8B9B-FACE776996A6}" destId="{448FD0B3-34A0-4D87-A0A9-56250B8941CB}" srcOrd="1" destOrd="0" presId="urn:microsoft.com/office/officeart/2005/8/layout/hierarchy2"/>
    <dgm:cxn modelId="{0707900E-EA5D-4DDC-B447-D92CFE0B491F}" type="presParOf" srcId="{448FD0B3-34A0-4D87-A0A9-56250B8941CB}" destId="{F7F30AAD-D43B-431C-B618-173887005C82}" srcOrd="0" destOrd="0" presId="urn:microsoft.com/office/officeart/2005/8/layout/hierarchy2"/>
    <dgm:cxn modelId="{70211238-BC69-4AC8-8A02-DA776C5659F6}" type="presParOf" srcId="{F7F30AAD-D43B-431C-B618-173887005C82}" destId="{0ACA8983-99F1-492D-B30F-30690C705663}" srcOrd="0" destOrd="0" presId="urn:microsoft.com/office/officeart/2005/8/layout/hierarchy2"/>
    <dgm:cxn modelId="{B4DD7F78-8160-4B07-BC58-BD96F375274E}" type="presParOf" srcId="{448FD0B3-34A0-4D87-A0A9-56250B8941CB}" destId="{54E89C40-7A31-471E-A684-D6625968B7C3}" srcOrd="1" destOrd="0" presId="urn:microsoft.com/office/officeart/2005/8/layout/hierarchy2"/>
    <dgm:cxn modelId="{F0482AD6-3FBA-47A3-B4DC-1A6491584470}" type="presParOf" srcId="{54E89C40-7A31-471E-A684-D6625968B7C3}" destId="{C15811F2-4129-4FDB-AC93-F45D948B72C0}" srcOrd="0" destOrd="0" presId="urn:microsoft.com/office/officeart/2005/8/layout/hierarchy2"/>
    <dgm:cxn modelId="{11B5C3B7-BE43-4CCC-B830-5A557C4DABD2}" type="presParOf" srcId="{54E89C40-7A31-471E-A684-D6625968B7C3}" destId="{7EB79CA7-67F7-467F-8E75-A59A43115092}" srcOrd="1" destOrd="0" presId="urn:microsoft.com/office/officeart/2005/8/layout/hierarchy2"/>
    <dgm:cxn modelId="{AA65D04E-BD90-477C-9080-D90EE286878F}" type="presParOf" srcId="{7EB79CA7-67F7-467F-8E75-A59A43115092}" destId="{CAE03A8F-B3A0-459E-B130-64C6D123F211}" srcOrd="0" destOrd="0" presId="urn:microsoft.com/office/officeart/2005/8/layout/hierarchy2"/>
    <dgm:cxn modelId="{81866C2D-2D84-47BF-8B6D-48F23956F877}" type="presParOf" srcId="{CAE03A8F-B3A0-459E-B130-64C6D123F211}" destId="{304BF771-90D4-4CAC-83D9-F9093642655E}" srcOrd="0" destOrd="0" presId="urn:microsoft.com/office/officeart/2005/8/layout/hierarchy2"/>
    <dgm:cxn modelId="{39E5E06A-3C3F-4BD1-AAB9-7C702EC6FADC}" type="presParOf" srcId="{7EB79CA7-67F7-467F-8E75-A59A43115092}" destId="{E51682F6-1B62-4CB9-B540-CFA6F52669E5}" srcOrd="1" destOrd="0" presId="urn:microsoft.com/office/officeart/2005/8/layout/hierarchy2"/>
    <dgm:cxn modelId="{0E4718FA-CC91-4D4E-A593-7716253F4BBC}" type="presParOf" srcId="{E51682F6-1B62-4CB9-B540-CFA6F52669E5}" destId="{0CDE25AB-4123-4BD1-BBA0-A42DE170485C}" srcOrd="0" destOrd="0" presId="urn:microsoft.com/office/officeart/2005/8/layout/hierarchy2"/>
    <dgm:cxn modelId="{A255392A-3E58-45DB-88CA-57A56792A699}" type="presParOf" srcId="{E51682F6-1B62-4CB9-B540-CFA6F52669E5}" destId="{7BC9DE66-016F-4DFC-983B-85294A1FECAE}" srcOrd="1" destOrd="0" presId="urn:microsoft.com/office/officeart/2005/8/layout/hierarchy2"/>
    <dgm:cxn modelId="{72DE5831-E4B6-4012-ADCC-F7265C2966DE}" type="presParOf" srcId="{CB9F4808-887F-4FE3-97E1-89E49AB59514}" destId="{6B65FD23-035C-4F23-834F-8CC30DE2F8E0}" srcOrd="2" destOrd="0" presId="urn:microsoft.com/office/officeart/2005/8/layout/hierarchy2"/>
    <dgm:cxn modelId="{D3917CE6-7054-4F9C-B92C-6B90CC9BF2B1}" type="presParOf" srcId="{6B65FD23-035C-4F23-834F-8CC30DE2F8E0}" destId="{F022E7AA-EEC6-4108-A764-A6E06EA3B5A1}" srcOrd="0" destOrd="0" presId="urn:microsoft.com/office/officeart/2005/8/layout/hierarchy2"/>
    <dgm:cxn modelId="{BE6133B3-5870-45E4-BD11-532EADDA136A}" type="presParOf" srcId="{CB9F4808-887F-4FE3-97E1-89E49AB59514}" destId="{51959266-1E5F-4EB5-95B6-192F3380637D}" srcOrd="3" destOrd="0" presId="urn:microsoft.com/office/officeart/2005/8/layout/hierarchy2"/>
    <dgm:cxn modelId="{70B49349-C049-4531-BB61-93E4B4E6880D}" type="presParOf" srcId="{51959266-1E5F-4EB5-95B6-192F3380637D}" destId="{BBCFE813-DE5A-42C7-84B4-14D4EAB89230}" srcOrd="0" destOrd="0" presId="urn:microsoft.com/office/officeart/2005/8/layout/hierarchy2"/>
    <dgm:cxn modelId="{9A22CEA7-F057-48D8-B6D0-DD2DBBDBD169}" type="presParOf" srcId="{51959266-1E5F-4EB5-95B6-192F3380637D}" destId="{B10BEC3C-EEBB-40DD-8E6B-524A4DAB48EA}" srcOrd="1" destOrd="0" presId="urn:microsoft.com/office/officeart/2005/8/layout/hierarchy2"/>
    <dgm:cxn modelId="{C3BC8D82-44BF-4A4E-8B63-C299181E5374}" type="presParOf" srcId="{B10BEC3C-EEBB-40DD-8E6B-524A4DAB48EA}" destId="{10E2CAAD-5FF1-49D7-849E-60885B687C4F}" srcOrd="0" destOrd="0" presId="urn:microsoft.com/office/officeart/2005/8/layout/hierarchy2"/>
    <dgm:cxn modelId="{AD80D07B-B061-4EE0-8FA5-5034E113E295}" type="presParOf" srcId="{10E2CAAD-5FF1-49D7-849E-60885B687C4F}" destId="{161F2008-9140-4341-87B5-424C02BE563D}" srcOrd="0" destOrd="0" presId="urn:microsoft.com/office/officeart/2005/8/layout/hierarchy2"/>
    <dgm:cxn modelId="{F2EC79F2-2EC5-41E2-91CB-668944AC5F63}" type="presParOf" srcId="{B10BEC3C-EEBB-40DD-8E6B-524A4DAB48EA}" destId="{B4F3C294-1026-47CD-A67D-B00E2FE069B3}" srcOrd="1" destOrd="0" presId="urn:microsoft.com/office/officeart/2005/8/layout/hierarchy2"/>
    <dgm:cxn modelId="{D698AF68-57D0-4252-886D-7C5456013E7B}" type="presParOf" srcId="{B4F3C294-1026-47CD-A67D-B00E2FE069B3}" destId="{B8108FD2-2C45-4D20-87B3-FDC2B55D2C7E}" srcOrd="0" destOrd="0" presId="urn:microsoft.com/office/officeart/2005/8/layout/hierarchy2"/>
    <dgm:cxn modelId="{0F507C84-9149-4FAF-9B33-E93886F36D3B}" type="presParOf" srcId="{B4F3C294-1026-47CD-A67D-B00E2FE069B3}" destId="{C6E648EB-E54A-46A6-9C88-D9839C276F9A}" srcOrd="1" destOrd="0" presId="urn:microsoft.com/office/officeart/2005/8/layout/hierarchy2"/>
    <dgm:cxn modelId="{427BBBD4-4C1E-4740-BEC3-DDA4B7800268}" type="presParOf" srcId="{C6E648EB-E54A-46A6-9C88-D9839C276F9A}" destId="{D7C2B1CD-A1DF-4D07-88B4-E153F6D4492A}" srcOrd="0" destOrd="0" presId="urn:microsoft.com/office/officeart/2005/8/layout/hierarchy2"/>
    <dgm:cxn modelId="{4A3075D7-48B8-4E6C-B7C4-6D969711856B}" type="presParOf" srcId="{D7C2B1CD-A1DF-4D07-88B4-E153F6D4492A}" destId="{A260A482-15E5-441E-A2AD-EBD90F35CBF2}" srcOrd="0" destOrd="0" presId="urn:microsoft.com/office/officeart/2005/8/layout/hierarchy2"/>
    <dgm:cxn modelId="{147907E9-CC1C-4A0A-8740-451AAD0BD717}" type="presParOf" srcId="{C6E648EB-E54A-46A6-9C88-D9839C276F9A}" destId="{5D56F1F1-DB86-48C5-8047-997AF98387E4}" srcOrd="1" destOrd="0" presId="urn:microsoft.com/office/officeart/2005/8/layout/hierarchy2"/>
    <dgm:cxn modelId="{A5566FEB-26DE-4475-B2EF-E90A6C1034AD}" type="presParOf" srcId="{5D56F1F1-DB86-48C5-8047-997AF98387E4}" destId="{BA3F5584-DC67-48A6-B361-46571764D62F}" srcOrd="0" destOrd="0" presId="urn:microsoft.com/office/officeart/2005/8/layout/hierarchy2"/>
    <dgm:cxn modelId="{C463CB3A-8CD8-4C41-89CE-CFE334F8A2F9}" type="presParOf" srcId="{5D56F1F1-DB86-48C5-8047-997AF98387E4}" destId="{C01D94D4-FC3F-4C1D-AA5D-412E1605812A}" srcOrd="1" destOrd="0" presId="urn:microsoft.com/office/officeart/2005/8/layout/hierarchy2"/>
    <dgm:cxn modelId="{E6597CC9-10E6-4B77-A892-81EACDBB76E8}" type="presParOf" srcId="{CB9F4808-887F-4FE3-97E1-89E49AB59514}" destId="{04A8A325-1D37-498D-AD91-3513FBB21FAA}" srcOrd="4" destOrd="0" presId="urn:microsoft.com/office/officeart/2005/8/layout/hierarchy2"/>
    <dgm:cxn modelId="{65D7AE14-344F-48ED-A79D-E8E806392C1B}" type="presParOf" srcId="{04A8A325-1D37-498D-AD91-3513FBB21FAA}" destId="{85A6A577-0C16-45D8-BC71-97D649A5C312}" srcOrd="0" destOrd="0" presId="urn:microsoft.com/office/officeart/2005/8/layout/hierarchy2"/>
    <dgm:cxn modelId="{87062F61-DC98-4141-82F3-AE030C9CFF8A}" type="presParOf" srcId="{CB9F4808-887F-4FE3-97E1-89E49AB59514}" destId="{C341D054-BC4B-40CE-BBE7-115B19FEAF34}" srcOrd="5" destOrd="0" presId="urn:microsoft.com/office/officeart/2005/8/layout/hierarchy2"/>
    <dgm:cxn modelId="{23638753-7A87-405F-9671-8503F48D05BA}" type="presParOf" srcId="{C341D054-BC4B-40CE-BBE7-115B19FEAF34}" destId="{C7FD377C-BF74-4C1E-8CDD-D4B63C73DD81}" srcOrd="0" destOrd="0" presId="urn:microsoft.com/office/officeart/2005/8/layout/hierarchy2"/>
    <dgm:cxn modelId="{C4D536CC-2EF9-4CCD-9DA0-312EDB6FE8BB}" type="presParOf" srcId="{C341D054-BC4B-40CE-BBE7-115B19FEAF34}" destId="{E347C13D-3BCB-4440-B968-E694C0FBBD07}" srcOrd="1" destOrd="0" presId="urn:microsoft.com/office/officeart/2005/8/layout/hierarchy2"/>
    <dgm:cxn modelId="{8EF055F3-E3E7-4137-B226-B7CB1A418004}" type="presParOf" srcId="{E347C13D-3BCB-4440-B968-E694C0FBBD07}" destId="{E58DA258-6DFC-4396-A1DB-789F31CA1BF0}" srcOrd="0" destOrd="0" presId="urn:microsoft.com/office/officeart/2005/8/layout/hierarchy2"/>
    <dgm:cxn modelId="{C1EF8A25-7E4D-4FAC-B6B8-0B02157D1F40}" type="presParOf" srcId="{E58DA258-6DFC-4396-A1DB-789F31CA1BF0}" destId="{C745E23F-5582-4666-AA90-AD33048D061E}" srcOrd="0" destOrd="0" presId="urn:microsoft.com/office/officeart/2005/8/layout/hierarchy2"/>
    <dgm:cxn modelId="{AE80DCAD-4BCF-4DF3-9E44-FF0136FAEB0C}" type="presParOf" srcId="{E347C13D-3BCB-4440-B968-E694C0FBBD07}" destId="{B00FF33A-873A-45C2-BCF6-705C7A17C706}" srcOrd="1" destOrd="0" presId="urn:microsoft.com/office/officeart/2005/8/layout/hierarchy2"/>
    <dgm:cxn modelId="{40B21920-085A-4D2E-B544-84B2A79D24C6}" type="presParOf" srcId="{B00FF33A-873A-45C2-BCF6-705C7A17C706}" destId="{24066DC1-87FD-41DF-8FE5-D9A88191C946}" srcOrd="0" destOrd="0" presId="urn:microsoft.com/office/officeart/2005/8/layout/hierarchy2"/>
    <dgm:cxn modelId="{8CE2BE40-07E2-40D4-9018-FA466BFC9A47}" type="presParOf" srcId="{B00FF33A-873A-45C2-BCF6-705C7A17C706}" destId="{1D731115-72A4-4A21-8EF7-3595C10B4485}" srcOrd="1" destOrd="0" presId="urn:microsoft.com/office/officeart/2005/8/layout/hierarchy2"/>
    <dgm:cxn modelId="{7C825961-3C70-4312-B6E2-86CB8632D67A}" type="presParOf" srcId="{1D731115-72A4-4A21-8EF7-3595C10B4485}" destId="{B9618672-3FBD-4F57-8990-631EBBEA4919}" srcOrd="0" destOrd="0" presId="urn:microsoft.com/office/officeart/2005/8/layout/hierarchy2"/>
    <dgm:cxn modelId="{CAD5F2CD-DD76-4BF6-872E-01C49EADCB9B}" type="presParOf" srcId="{B9618672-3FBD-4F57-8990-631EBBEA4919}" destId="{DA0F7E39-20C6-4C43-B03E-4BAFACD92C8B}" srcOrd="0" destOrd="0" presId="urn:microsoft.com/office/officeart/2005/8/layout/hierarchy2"/>
    <dgm:cxn modelId="{25E85818-5955-4020-9045-336713621FEF}" type="presParOf" srcId="{1D731115-72A4-4A21-8EF7-3595C10B4485}" destId="{56526400-C0A9-466D-8359-826A81756AEF}" srcOrd="1" destOrd="0" presId="urn:microsoft.com/office/officeart/2005/8/layout/hierarchy2"/>
    <dgm:cxn modelId="{5DA98562-3BE5-4F17-BFB5-39C03CEA0D71}" type="presParOf" srcId="{56526400-C0A9-466D-8359-826A81756AEF}" destId="{6CA67AFC-2F37-40E5-BE73-7CCF4231DE29}" srcOrd="0" destOrd="0" presId="urn:microsoft.com/office/officeart/2005/8/layout/hierarchy2"/>
    <dgm:cxn modelId="{F03A9250-6E68-4A89-BF4E-ECF8A4F81294}" type="presParOf" srcId="{56526400-C0A9-466D-8359-826A81756AEF}" destId="{9076C4A4-2397-4B1E-91EC-7F5ED462875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13836F7-433B-46AA-B009-132B194F9FA4}" type="doc">
      <dgm:prSet loTypeId="urn:microsoft.com/office/officeart/2005/8/layout/hList1" loCatId="list" qsTypeId="urn:microsoft.com/office/officeart/2005/8/quickstyle/simple5" qsCatId="simple" csTypeId="urn:microsoft.com/office/officeart/2005/8/colors/colorful1#1" csCatId="colorful" phldr="1"/>
      <dgm:spPr/>
      <dgm:t>
        <a:bodyPr/>
        <a:lstStyle/>
        <a:p>
          <a:endParaRPr lang="it-IT"/>
        </a:p>
      </dgm:t>
    </dgm:pt>
    <dgm:pt modelId="{67BEDC8F-82DE-4345-8D2A-CF84C0C8C9F7}">
      <dgm:prSet phldrT="[Testo]"/>
      <dgm:spPr/>
      <dgm:t>
        <a:bodyPr/>
        <a:lstStyle/>
        <a:p>
          <a:r>
            <a:rPr lang="it-IT" dirty="0" smtClean="0"/>
            <a:t>Sede Chiocciola</a:t>
          </a:r>
          <a:endParaRPr lang="it-IT" dirty="0"/>
        </a:p>
      </dgm:t>
    </dgm:pt>
    <dgm:pt modelId="{45796E25-9D19-400B-80CD-DF4562E94086}" type="parTrans" cxnId="{8D24176C-8CC9-4988-9C55-000CCF6D143B}">
      <dgm:prSet/>
      <dgm:spPr/>
      <dgm:t>
        <a:bodyPr/>
        <a:lstStyle/>
        <a:p>
          <a:endParaRPr lang="it-IT"/>
        </a:p>
      </dgm:t>
    </dgm:pt>
    <dgm:pt modelId="{202A3F50-8E45-40DE-AC2F-97FD042BD9BF}" type="sibTrans" cxnId="{8D24176C-8CC9-4988-9C55-000CCF6D143B}">
      <dgm:prSet/>
      <dgm:spPr/>
      <dgm:t>
        <a:bodyPr/>
        <a:lstStyle/>
        <a:p>
          <a:endParaRPr lang="it-IT"/>
        </a:p>
      </dgm:t>
    </dgm:pt>
    <dgm:pt modelId="{6CBB0B52-739F-495B-8F3D-1E1733FD02B9}">
      <dgm:prSet phldrT="[Testo]"/>
      <dgm:spPr/>
      <dgm:t>
        <a:bodyPr/>
        <a:lstStyle/>
        <a:p>
          <a:r>
            <a:rPr lang="it-IT" dirty="0" smtClean="0"/>
            <a:t>1 A</a:t>
          </a:r>
          <a:endParaRPr lang="it-IT" dirty="0"/>
        </a:p>
      </dgm:t>
    </dgm:pt>
    <dgm:pt modelId="{5288F0A8-8DC0-4555-8333-986F32C95AF7}" type="parTrans" cxnId="{5F8629F8-2104-4148-B1CB-F37FE924D3D6}">
      <dgm:prSet/>
      <dgm:spPr/>
      <dgm:t>
        <a:bodyPr/>
        <a:lstStyle/>
        <a:p>
          <a:endParaRPr lang="it-IT"/>
        </a:p>
      </dgm:t>
    </dgm:pt>
    <dgm:pt modelId="{3D4EC402-F857-4A6F-AC94-9A1265C48175}" type="sibTrans" cxnId="{5F8629F8-2104-4148-B1CB-F37FE924D3D6}">
      <dgm:prSet/>
      <dgm:spPr/>
      <dgm:t>
        <a:bodyPr/>
        <a:lstStyle/>
        <a:p>
          <a:endParaRPr lang="it-IT"/>
        </a:p>
      </dgm:t>
    </dgm:pt>
    <dgm:pt modelId="{013FE5E6-B3E0-4486-B83D-D65CFBD95A83}">
      <dgm:prSet phldrT="[Testo]"/>
      <dgm:spPr/>
      <dgm:t>
        <a:bodyPr/>
        <a:lstStyle/>
        <a:p>
          <a:r>
            <a:rPr lang="it-IT" dirty="0" smtClean="0"/>
            <a:t>Sede Verdesca</a:t>
          </a:r>
          <a:endParaRPr lang="it-IT" dirty="0"/>
        </a:p>
      </dgm:t>
    </dgm:pt>
    <dgm:pt modelId="{85FAAF3A-FC7C-4834-928D-E31AEEDBB84B}" type="parTrans" cxnId="{BEEA0550-61F9-4501-89D9-B54F5C245FC5}">
      <dgm:prSet/>
      <dgm:spPr/>
      <dgm:t>
        <a:bodyPr/>
        <a:lstStyle/>
        <a:p>
          <a:endParaRPr lang="it-IT"/>
        </a:p>
      </dgm:t>
    </dgm:pt>
    <dgm:pt modelId="{F4C82BA0-9D1E-4925-811A-BF5A957535F2}" type="sibTrans" cxnId="{BEEA0550-61F9-4501-89D9-B54F5C245FC5}">
      <dgm:prSet/>
      <dgm:spPr/>
      <dgm:t>
        <a:bodyPr/>
        <a:lstStyle/>
        <a:p>
          <a:endParaRPr lang="it-IT"/>
        </a:p>
      </dgm:t>
    </dgm:pt>
    <dgm:pt modelId="{9D52BA86-B66A-43C7-AEE0-A322AF89930F}">
      <dgm:prSet phldrT="[Testo]"/>
      <dgm:spPr/>
      <dgm:t>
        <a:bodyPr/>
        <a:lstStyle/>
        <a:p>
          <a:r>
            <a:rPr lang="it-IT" dirty="0" smtClean="0"/>
            <a:t>2 A</a:t>
          </a:r>
          <a:endParaRPr lang="it-IT" dirty="0"/>
        </a:p>
      </dgm:t>
    </dgm:pt>
    <dgm:pt modelId="{6A1E2934-BC18-41EA-842A-FD1FF278D4BD}" type="parTrans" cxnId="{0546C45E-9B6E-454C-A159-5E51F7FB4E6A}">
      <dgm:prSet/>
      <dgm:spPr/>
      <dgm:t>
        <a:bodyPr/>
        <a:lstStyle/>
        <a:p>
          <a:endParaRPr lang="it-IT"/>
        </a:p>
      </dgm:t>
    </dgm:pt>
    <dgm:pt modelId="{839B7A7F-BC62-47C3-B01A-162C6EE2A335}" type="sibTrans" cxnId="{0546C45E-9B6E-454C-A159-5E51F7FB4E6A}">
      <dgm:prSet/>
      <dgm:spPr/>
      <dgm:t>
        <a:bodyPr/>
        <a:lstStyle/>
        <a:p>
          <a:endParaRPr lang="it-IT"/>
        </a:p>
      </dgm:t>
    </dgm:pt>
    <dgm:pt modelId="{241DCF85-DA73-4A85-8310-622898AC134C}">
      <dgm:prSet phldrT="[Testo]"/>
      <dgm:spPr/>
      <dgm:t>
        <a:bodyPr/>
        <a:lstStyle/>
        <a:p>
          <a:endParaRPr lang="it-IT" dirty="0"/>
        </a:p>
      </dgm:t>
    </dgm:pt>
    <dgm:pt modelId="{A6C521EA-2EE8-4F28-A7DA-72EC88FF1D74}" type="parTrans" cxnId="{61747434-9622-40F1-AFE0-CF05CE76F4E9}">
      <dgm:prSet/>
      <dgm:spPr/>
      <dgm:t>
        <a:bodyPr/>
        <a:lstStyle/>
        <a:p>
          <a:endParaRPr lang="it-IT"/>
        </a:p>
      </dgm:t>
    </dgm:pt>
    <dgm:pt modelId="{A437528F-7251-4DAE-A298-951BCE11B4E0}" type="sibTrans" cxnId="{61747434-9622-40F1-AFE0-CF05CE76F4E9}">
      <dgm:prSet/>
      <dgm:spPr/>
      <dgm:t>
        <a:bodyPr/>
        <a:lstStyle/>
        <a:p>
          <a:endParaRPr lang="it-IT"/>
        </a:p>
      </dgm:t>
    </dgm:pt>
    <dgm:pt modelId="{0B5B1F44-9F7C-4452-9E59-8FCAD0354918}">
      <dgm:prSet phldrT="[Testo]"/>
      <dgm:spPr/>
      <dgm:t>
        <a:bodyPr/>
        <a:lstStyle/>
        <a:p>
          <a:r>
            <a:rPr lang="it-IT" dirty="0" smtClean="0"/>
            <a:t>2 B</a:t>
          </a:r>
          <a:endParaRPr lang="it-IT" dirty="0"/>
        </a:p>
      </dgm:t>
    </dgm:pt>
    <dgm:pt modelId="{DCD3FE27-33C9-4817-BBF1-65FCF2D1D124}" type="parTrans" cxnId="{8EEA6FD9-9E4F-4649-9194-E4C2736DC7C6}">
      <dgm:prSet/>
      <dgm:spPr/>
      <dgm:t>
        <a:bodyPr/>
        <a:lstStyle/>
        <a:p>
          <a:endParaRPr lang="it-IT"/>
        </a:p>
      </dgm:t>
    </dgm:pt>
    <dgm:pt modelId="{36288F06-3B62-4517-86D4-FD6AEF4900F8}" type="sibTrans" cxnId="{8EEA6FD9-9E4F-4649-9194-E4C2736DC7C6}">
      <dgm:prSet/>
      <dgm:spPr/>
      <dgm:t>
        <a:bodyPr/>
        <a:lstStyle/>
        <a:p>
          <a:endParaRPr lang="it-IT"/>
        </a:p>
      </dgm:t>
    </dgm:pt>
    <dgm:pt modelId="{1AC96A1F-BC8D-4990-A3F8-88E14D40654A}">
      <dgm:prSet phldrT="[Testo]"/>
      <dgm:spPr/>
      <dgm:t>
        <a:bodyPr/>
        <a:lstStyle/>
        <a:p>
          <a:r>
            <a:rPr lang="it-IT" dirty="0" smtClean="0"/>
            <a:t>5 A</a:t>
          </a:r>
          <a:endParaRPr lang="it-IT" dirty="0"/>
        </a:p>
      </dgm:t>
    </dgm:pt>
    <dgm:pt modelId="{80EDA3DF-603F-4E0C-A2ED-25722AE69C8D}" type="parTrans" cxnId="{E9B131CA-C020-4D70-ADDD-6874AFADC644}">
      <dgm:prSet/>
      <dgm:spPr/>
      <dgm:t>
        <a:bodyPr/>
        <a:lstStyle/>
        <a:p>
          <a:endParaRPr lang="it-IT"/>
        </a:p>
      </dgm:t>
    </dgm:pt>
    <dgm:pt modelId="{6E8A2807-5DD2-4D92-B316-DD0F8834C19E}" type="sibTrans" cxnId="{E9B131CA-C020-4D70-ADDD-6874AFADC644}">
      <dgm:prSet/>
      <dgm:spPr/>
      <dgm:t>
        <a:bodyPr/>
        <a:lstStyle/>
        <a:p>
          <a:endParaRPr lang="it-IT"/>
        </a:p>
      </dgm:t>
    </dgm:pt>
    <dgm:pt modelId="{B7C65C4F-3ADF-47A3-BF52-EAD365487A47}">
      <dgm:prSet phldrT="[Testo]"/>
      <dgm:spPr/>
      <dgm:t>
        <a:bodyPr/>
        <a:lstStyle/>
        <a:p>
          <a:r>
            <a:rPr lang="it-IT" dirty="0" smtClean="0"/>
            <a:t>4 A</a:t>
          </a:r>
          <a:endParaRPr lang="it-IT" dirty="0"/>
        </a:p>
      </dgm:t>
    </dgm:pt>
    <dgm:pt modelId="{3DFC8A92-9B5E-46E2-B14B-61FB8571CF4B}" type="parTrans" cxnId="{A3EB285D-21A5-40A8-AB84-92BF237906CA}">
      <dgm:prSet/>
      <dgm:spPr/>
    </dgm:pt>
    <dgm:pt modelId="{AC6DD5A0-EFC6-49D4-95F9-8569598900AD}" type="sibTrans" cxnId="{A3EB285D-21A5-40A8-AB84-92BF237906CA}">
      <dgm:prSet/>
      <dgm:spPr/>
    </dgm:pt>
    <dgm:pt modelId="{84125AF9-7EEE-4468-91C9-EC2C01719366}">
      <dgm:prSet phldrT="[Testo]"/>
      <dgm:spPr/>
      <dgm:t>
        <a:bodyPr/>
        <a:lstStyle/>
        <a:p>
          <a:r>
            <a:rPr lang="it-IT" smtClean="0"/>
            <a:t>3 A</a:t>
          </a:r>
          <a:endParaRPr lang="it-IT" dirty="0"/>
        </a:p>
      </dgm:t>
    </dgm:pt>
    <dgm:pt modelId="{3874EF82-C536-4784-A5A0-43AC9FEAEC11}" type="parTrans" cxnId="{C4C29407-D678-4E79-B270-22A8CBA6FAFB}">
      <dgm:prSet/>
      <dgm:spPr/>
    </dgm:pt>
    <dgm:pt modelId="{EDD70831-5BFB-4279-9CD9-FDC4EF4156AA}" type="sibTrans" cxnId="{C4C29407-D678-4E79-B270-22A8CBA6FAFB}">
      <dgm:prSet/>
      <dgm:spPr/>
    </dgm:pt>
    <dgm:pt modelId="{7ABBEC6E-FF7B-4AD0-AE5B-C7F72DDED4CE}">
      <dgm:prSet phldrT="[Testo]"/>
      <dgm:spPr/>
      <dgm:t>
        <a:bodyPr/>
        <a:lstStyle/>
        <a:p>
          <a:r>
            <a:rPr lang="it-IT" smtClean="0"/>
            <a:t>3 B</a:t>
          </a:r>
          <a:endParaRPr lang="it-IT" dirty="0"/>
        </a:p>
      </dgm:t>
    </dgm:pt>
    <dgm:pt modelId="{2DF1A210-CCCD-4833-8A42-C6A0D54FF243}" type="parTrans" cxnId="{CEA420DB-2D19-44F1-8846-B1E8DE2AADFB}">
      <dgm:prSet/>
      <dgm:spPr/>
    </dgm:pt>
    <dgm:pt modelId="{3EF4C5D9-8604-4525-9431-4E231C6B16FE}" type="sibTrans" cxnId="{CEA420DB-2D19-44F1-8846-B1E8DE2AADFB}">
      <dgm:prSet/>
      <dgm:spPr/>
    </dgm:pt>
    <dgm:pt modelId="{4181B001-B80C-46D6-B7C8-00A9474A47A6}" type="pres">
      <dgm:prSet presAssocID="{813836F7-433B-46AA-B009-132B194F9FA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680382E7-96DD-47D2-87FF-1EFCA99ADDC4}" type="pres">
      <dgm:prSet presAssocID="{67BEDC8F-82DE-4345-8D2A-CF84C0C8C9F7}" presName="composite" presStyleCnt="0"/>
      <dgm:spPr/>
    </dgm:pt>
    <dgm:pt modelId="{3F37B649-9C4D-4424-9B23-886A9457B470}" type="pres">
      <dgm:prSet presAssocID="{67BEDC8F-82DE-4345-8D2A-CF84C0C8C9F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0FC8362-7D2F-4FB9-B1D1-8A62CAFA70CA}" type="pres">
      <dgm:prSet presAssocID="{67BEDC8F-82DE-4345-8D2A-CF84C0C8C9F7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16DA210-295A-4BA5-B42D-00BBDC1096FD}" type="pres">
      <dgm:prSet presAssocID="{202A3F50-8E45-40DE-AC2F-97FD042BD9BF}" presName="space" presStyleCnt="0"/>
      <dgm:spPr/>
    </dgm:pt>
    <dgm:pt modelId="{73769CEC-53B3-42E3-B23A-34CFEEB1E890}" type="pres">
      <dgm:prSet presAssocID="{013FE5E6-B3E0-4486-B83D-D65CFBD95A83}" presName="composite" presStyleCnt="0"/>
      <dgm:spPr/>
    </dgm:pt>
    <dgm:pt modelId="{28F14AEA-9F01-4858-AAEF-F9B0A7AB5DE9}" type="pres">
      <dgm:prSet presAssocID="{013FE5E6-B3E0-4486-B83D-D65CFBD95A83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1239D30-7812-46BA-ABF3-4F8F70A33B58}" type="pres">
      <dgm:prSet presAssocID="{013FE5E6-B3E0-4486-B83D-D65CFBD95A83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882DD7DE-EFB1-41AC-BC63-7581DD20988F}" type="presOf" srcId="{1AC96A1F-BC8D-4990-A3F8-88E14D40654A}" destId="{70FC8362-7D2F-4FB9-B1D1-8A62CAFA70CA}" srcOrd="0" destOrd="2" presId="urn:microsoft.com/office/officeart/2005/8/layout/hList1"/>
    <dgm:cxn modelId="{BEEA0550-61F9-4501-89D9-B54F5C245FC5}" srcId="{813836F7-433B-46AA-B009-132B194F9FA4}" destId="{013FE5E6-B3E0-4486-B83D-D65CFBD95A83}" srcOrd="1" destOrd="0" parTransId="{85FAAF3A-FC7C-4834-928D-E31AEEDBB84B}" sibTransId="{F4C82BA0-9D1E-4925-811A-BF5A957535F2}"/>
    <dgm:cxn modelId="{637C2421-86FD-4745-9194-0CB474995E14}" type="presOf" srcId="{67BEDC8F-82DE-4345-8D2A-CF84C0C8C9F7}" destId="{3F37B649-9C4D-4424-9B23-886A9457B470}" srcOrd="0" destOrd="0" presId="urn:microsoft.com/office/officeart/2005/8/layout/hList1"/>
    <dgm:cxn modelId="{8EEA6FD9-9E4F-4649-9194-E4C2736DC7C6}" srcId="{013FE5E6-B3E0-4486-B83D-D65CFBD95A83}" destId="{0B5B1F44-9F7C-4452-9E59-8FCAD0354918}" srcOrd="1" destOrd="0" parTransId="{DCD3FE27-33C9-4817-BBF1-65FCF2D1D124}" sibTransId="{36288F06-3B62-4517-86D4-FD6AEF4900F8}"/>
    <dgm:cxn modelId="{E64A68AB-0FC7-47BF-B9F2-440AF1DCB2E8}" type="presOf" srcId="{84125AF9-7EEE-4468-91C9-EC2C01719366}" destId="{B1239D30-7812-46BA-ABF3-4F8F70A33B58}" srcOrd="0" destOrd="2" presId="urn:microsoft.com/office/officeart/2005/8/layout/hList1"/>
    <dgm:cxn modelId="{D549369C-71CC-475D-A4DF-CD2659A3D419}" type="presOf" srcId="{7ABBEC6E-FF7B-4AD0-AE5B-C7F72DDED4CE}" destId="{B1239D30-7812-46BA-ABF3-4F8F70A33B58}" srcOrd="0" destOrd="3" presId="urn:microsoft.com/office/officeart/2005/8/layout/hList1"/>
    <dgm:cxn modelId="{7D5043E3-7C75-4AD7-B5C7-E07163744F12}" type="presOf" srcId="{241DCF85-DA73-4A85-8310-622898AC134C}" destId="{B1239D30-7812-46BA-ABF3-4F8F70A33B58}" srcOrd="0" destOrd="4" presId="urn:microsoft.com/office/officeart/2005/8/layout/hList1"/>
    <dgm:cxn modelId="{3C3AC131-F40D-4555-A44B-70F41CB762D9}" type="presOf" srcId="{B7C65C4F-3ADF-47A3-BF52-EAD365487A47}" destId="{70FC8362-7D2F-4FB9-B1D1-8A62CAFA70CA}" srcOrd="0" destOrd="1" presId="urn:microsoft.com/office/officeart/2005/8/layout/hList1"/>
    <dgm:cxn modelId="{94153D51-CE7E-447E-A89E-89EADBA9A294}" type="presOf" srcId="{013FE5E6-B3E0-4486-B83D-D65CFBD95A83}" destId="{28F14AEA-9F01-4858-AAEF-F9B0A7AB5DE9}" srcOrd="0" destOrd="0" presId="urn:microsoft.com/office/officeart/2005/8/layout/hList1"/>
    <dgm:cxn modelId="{CEA420DB-2D19-44F1-8846-B1E8DE2AADFB}" srcId="{013FE5E6-B3E0-4486-B83D-D65CFBD95A83}" destId="{7ABBEC6E-FF7B-4AD0-AE5B-C7F72DDED4CE}" srcOrd="3" destOrd="0" parTransId="{2DF1A210-CCCD-4833-8A42-C6A0D54FF243}" sibTransId="{3EF4C5D9-8604-4525-9431-4E231C6B16FE}"/>
    <dgm:cxn modelId="{E9B131CA-C020-4D70-ADDD-6874AFADC644}" srcId="{67BEDC8F-82DE-4345-8D2A-CF84C0C8C9F7}" destId="{1AC96A1F-BC8D-4990-A3F8-88E14D40654A}" srcOrd="2" destOrd="0" parTransId="{80EDA3DF-603F-4E0C-A2ED-25722AE69C8D}" sibTransId="{6E8A2807-5DD2-4D92-B316-DD0F8834C19E}"/>
    <dgm:cxn modelId="{8D24176C-8CC9-4988-9C55-000CCF6D143B}" srcId="{813836F7-433B-46AA-B009-132B194F9FA4}" destId="{67BEDC8F-82DE-4345-8D2A-CF84C0C8C9F7}" srcOrd="0" destOrd="0" parTransId="{45796E25-9D19-400B-80CD-DF4562E94086}" sibTransId="{202A3F50-8E45-40DE-AC2F-97FD042BD9BF}"/>
    <dgm:cxn modelId="{61747434-9622-40F1-AFE0-CF05CE76F4E9}" srcId="{013FE5E6-B3E0-4486-B83D-D65CFBD95A83}" destId="{241DCF85-DA73-4A85-8310-622898AC134C}" srcOrd="4" destOrd="0" parTransId="{A6C521EA-2EE8-4F28-A7DA-72EC88FF1D74}" sibTransId="{A437528F-7251-4DAE-A298-951BCE11B4E0}"/>
    <dgm:cxn modelId="{C9C2B63B-8A46-4502-AFCF-89EF56358A3E}" type="presOf" srcId="{6CBB0B52-739F-495B-8F3D-1E1733FD02B9}" destId="{70FC8362-7D2F-4FB9-B1D1-8A62CAFA70CA}" srcOrd="0" destOrd="0" presId="urn:microsoft.com/office/officeart/2005/8/layout/hList1"/>
    <dgm:cxn modelId="{10D06BB5-00C9-47D4-BD7E-B3DD9A1BB986}" type="presOf" srcId="{9D52BA86-B66A-43C7-AEE0-A322AF89930F}" destId="{B1239D30-7812-46BA-ABF3-4F8F70A33B58}" srcOrd="0" destOrd="0" presId="urn:microsoft.com/office/officeart/2005/8/layout/hList1"/>
    <dgm:cxn modelId="{0546C45E-9B6E-454C-A159-5E51F7FB4E6A}" srcId="{013FE5E6-B3E0-4486-B83D-D65CFBD95A83}" destId="{9D52BA86-B66A-43C7-AEE0-A322AF89930F}" srcOrd="0" destOrd="0" parTransId="{6A1E2934-BC18-41EA-842A-FD1FF278D4BD}" sibTransId="{839B7A7F-BC62-47C3-B01A-162C6EE2A335}"/>
    <dgm:cxn modelId="{24D16BD2-BCC0-4A80-BC21-235A0FC3DF0F}" type="presOf" srcId="{813836F7-433B-46AA-B009-132B194F9FA4}" destId="{4181B001-B80C-46D6-B7C8-00A9474A47A6}" srcOrd="0" destOrd="0" presId="urn:microsoft.com/office/officeart/2005/8/layout/hList1"/>
    <dgm:cxn modelId="{5F8629F8-2104-4148-B1CB-F37FE924D3D6}" srcId="{67BEDC8F-82DE-4345-8D2A-CF84C0C8C9F7}" destId="{6CBB0B52-739F-495B-8F3D-1E1733FD02B9}" srcOrd="0" destOrd="0" parTransId="{5288F0A8-8DC0-4555-8333-986F32C95AF7}" sibTransId="{3D4EC402-F857-4A6F-AC94-9A1265C48175}"/>
    <dgm:cxn modelId="{A3EB285D-21A5-40A8-AB84-92BF237906CA}" srcId="{67BEDC8F-82DE-4345-8D2A-CF84C0C8C9F7}" destId="{B7C65C4F-3ADF-47A3-BF52-EAD365487A47}" srcOrd="1" destOrd="0" parTransId="{3DFC8A92-9B5E-46E2-B14B-61FB8571CF4B}" sibTransId="{AC6DD5A0-EFC6-49D4-95F9-8569598900AD}"/>
    <dgm:cxn modelId="{C4C29407-D678-4E79-B270-22A8CBA6FAFB}" srcId="{013FE5E6-B3E0-4486-B83D-D65CFBD95A83}" destId="{84125AF9-7EEE-4468-91C9-EC2C01719366}" srcOrd="2" destOrd="0" parTransId="{3874EF82-C536-4784-A5A0-43AC9FEAEC11}" sibTransId="{EDD70831-5BFB-4279-9CD9-FDC4EF4156AA}"/>
    <dgm:cxn modelId="{260B5B35-1347-434B-8B32-2D0E7FF06C03}" type="presOf" srcId="{0B5B1F44-9F7C-4452-9E59-8FCAD0354918}" destId="{B1239D30-7812-46BA-ABF3-4F8F70A33B58}" srcOrd="0" destOrd="1" presId="urn:microsoft.com/office/officeart/2005/8/layout/hList1"/>
    <dgm:cxn modelId="{1DEE32B7-3D1B-423E-B285-527065CEADBD}" type="presParOf" srcId="{4181B001-B80C-46D6-B7C8-00A9474A47A6}" destId="{680382E7-96DD-47D2-87FF-1EFCA99ADDC4}" srcOrd="0" destOrd="0" presId="urn:microsoft.com/office/officeart/2005/8/layout/hList1"/>
    <dgm:cxn modelId="{66473D66-30DA-47F5-B175-F3BA36A04135}" type="presParOf" srcId="{680382E7-96DD-47D2-87FF-1EFCA99ADDC4}" destId="{3F37B649-9C4D-4424-9B23-886A9457B470}" srcOrd="0" destOrd="0" presId="urn:microsoft.com/office/officeart/2005/8/layout/hList1"/>
    <dgm:cxn modelId="{39EA1EC6-84D3-46FF-B6F9-60C8332E7365}" type="presParOf" srcId="{680382E7-96DD-47D2-87FF-1EFCA99ADDC4}" destId="{70FC8362-7D2F-4FB9-B1D1-8A62CAFA70CA}" srcOrd="1" destOrd="0" presId="urn:microsoft.com/office/officeart/2005/8/layout/hList1"/>
    <dgm:cxn modelId="{03EBA1D7-2DE1-4A41-80E6-3B282ECD5EB3}" type="presParOf" srcId="{4181B001-B80C-46D6-B7C8-00A9474A47A6}" destId="{F16DA210-295A-4BA5-B42D-00BBDC1096FD}" srcOrd="1" destOrd="0" presId="urn:microsoft.com/office/officeart/2005/8/layout/hList1"/>
    <dgm:cxn modelId="{75F7AA73-BC52-41A3-918B-B9B459E210EE}" type="presParOf" srcId="{4181B001-B80C-46D6-B7C8-00A9474A47A6}" destId="{73769CEC-53B3-42E3-B23A-34CFEEB1E890}" srcOrd="2" destOrd="0" presId="urn:microsoft.com/office/officeart/2005/8/layout/hList1"/>
    <dgm:cxn modelId="{F4F48259-8D3C-4E98-A870-8D52FB79A6F5}" type="presParOf" srcId="{73769CEC-53B3-42E3-B23A-34CFEEB1E890}" destId="{28F14AEA-9F01-4858-AAEF-F9B0A7AB5DE9}" srcOrd="0" destOrd="0" presId="urn:microsoft.com/office/officeart/2005/8/layout/hList1"/>
    <dgm:cxn modelId="{C6B8B944-7C10-444A-9A46-89065EF03DDC}" type="presParOf" srcId="{73769CEC-53B3-42E3-B23A-34CFEEB1E890}" destId="{B1239D30-7812-46BA-ABF3-4F8F70A33B5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D83BDCA-7359-4B7D-B964-757303E4E73D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E33D6A2A-7903-42BD-8CB8-CD322DC78D40}">
      <dgm:prSet phldrT="[Testo]" custT="1"/>
      <dgm:spPr/>
      <dgm:t>
        <a:bodyPr/>
        <a:lstStyle/>
        <a:p>
          <a:r>
            <a:rPr lang="it-IT" sz="1800" b="1" dirty="0" smtClean="0"/>
            <a:t>7 classi  </a:t>
          </a:r>
          <a:r>
            <a:rPr lang="it-IT" sz="1800" b="1" dirty="0" smtClean="0">
              <a:solidFill>
                <a:srgbClr val="FF0000"/>
              </a:solidFill>
            </a:rPr>
            <a:t>ORARIO ENTRATA</a:t>
          </a:r>
          <a:endParaRPr lang="it-IT" sz="1800" b="1" dirty="0">
            <a:solidFill>
              <a:srgbClr val="FF0000"/>
            </a:solidFill>
          </a:endParaRPr>
        </a:p>
      </dgm:t>
    </dgm:pt>
    <dgm:pt modelId="{4A9E38EB-A8EA-434A-8ACE-AAB40D3A9108}" type="parTrans" cxnId="{53D432BA-9D53-4C7D-AB54-55AECDA8E9C4}">
      <dgm:prSet/>
      <dgm:spPr/>
      <dgm:t>
        <a:bodyPr/>
        <a:lstStyle/>
        <a:p>
          <a:endParaRPr lang="it-IT" sz="1800" b="1"/>
        </a:p>
      </dgm:t>
    </dgm:pt>
    <dgm:pt modelId="{3052CE19-02E2-4D28-8842-23A9A6ED7297}" type="sibTrans" cxnId="{53D432BA-9D53-4C7D-AB54-55AECDA8E9C4}">
      <dgm:prSet/>
      <dgm:spPr/>
      <dgm:t>
        <a:bodyPr/>
        <a:lstStyle/>
        <a:p>
          <a:endParaRPr lang="it-IT" sz="1800" b="1"/>
        </a:p>
      </dgm:t>
    </dgm:pt>
    <dgm:pt modelId="{6FEA357F-2EB3-4611-8B73-AD9A3D92383C}">
      <dgm:prSet phldrT="[Testo]" custT="1"/>
      <dgm:spPr/>
      <dgm:t>
        <a:bodyPr/>
        <a:lstStyle/>
        <a:p>
          <a:r>
            <a:rPr lang="it-IT" sz="2000" b="1" dirty="0" smtClean="0"/>
            <a:t>3 </a:t>
          </a:r>
          <a:r>
            <a:rPr lang="it-IT" sz="2000" b="1" dirty="0" smtClean="0">
              <a:solidFill>
                <a:schemeClr val="tx1"/>
              </a:solidFill>
            </a:rPr>
            <a:t>classi- </a:t>
          </a:r>
          <a:r>
            <a:rPr lang="it-IT" sz="2000" b="1" dirty="0" smtClean="0">
              <a:solidFill>
                <a:srgbClr val="FF0000"/>
              </a:solidFill>
            </a:rPr>
            <a:t>entrata</a:t>
          </a:r>
          <a:r>
            <a:rPr lang="it-IT" sz="2000" b="1" dirty="0" smtClean="0">
              <a:solidFill>
                <a:schemeClr val="tx1"/>
              </a:solidFill>
            </a:rPr>
            <a:t> </a:t>
          </a:r>
          <a:r>
            <a:rPr lang="it-IT" sz="2000" b="1" dirty="0" smtClean="0">
              <a:solidFill>
                <a:srgbClr val="FF0000"/>
              </a:solidFill>
            </a:rPr>
            <a:t>ore 8.00</a:t>
          </a:r>
          <a:endParaRPr lang="it-IT" sz="2000" b="1" dirty="0">
            <a:solidFill>
              <a:srgbClr val="FF0000"/>
            </a:solidFill>
          </a:endParaRPr>
        </a:p>
      </dgm:t>
    </dgm:pt>
    <dgm:pt modelId="{29E46D73-E9CC-4ABD-BE4B-0EBDE053FB0E}" type="parTrans" cxnId="{0BAC08B4-C39F-4894-9666-77EFF8DA2423}">
      <dgm:prSet custT="1"/>
      <dgm:spPr/>
      <dgm:t>
        <a:bodyPr/>
        <a:lstStyle/>
        <a:p>
          <a:endParaRPr lang="it-IT" sz="1800"/>
        </a:p>
      </dgm:t>
    </dgm:pt>
    <dgm:pt modelId="{826DAB92-0D7A-47BA-97F6-A31B4E78FDEE}" type="sibTrans" cxnId="{0BAC08B4-C39F-4894-9666-77EFF8DA2423}">
      <dgm:prSet/>
      <dgm:spPr/>
      <dgm:t>
        <a:bodyPr/>
        <a:lstStyle/>
        <a:p>
          <a:endParaRPr lang="it-IT" sz="1800"/>
        </a:p>
      </dgm:t>
    </dgm:pt>
    <dgm:pt modelId="{66309367-BCCA-4E23-85CA-4057919E5C78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2000" b="1" dirty="0" smtClean="0">
              <a:solidFill>
                <a:schemeClr val="tx1"/>
              </a:solidFill>
            </a:rPr>
            <a:t>2 A </a:t>
          </a:r>
          <a:endParaRPr lang="it-IT" sz="2000" b="1" dirty="0">
            <a:solidFill>
              <a:schemeClr val="tx1"/>
            </a:solidFill>
          </a:endParaRPr>
        </a:p>
      </dgm:t>
    </dgm:pt>
    <dgm:pt modelId="{039D1B8E-CB48-4A08-9621-75B5ED2728F1}" type="parTrans" cxnId="{6E8DED3B-E18A-4854-B5AC-A430597B6545}">
      <dgm:prSet custT="1"/>
      <dgm:spPr/>
      <dgm:t>
        <a:bodyPr/>
        <a:lstStyle/>
        <a:p>
          <a:endParaRPr lang="it-IT" sz="1800"/>
        </a:p>
      </dgm:t>
    </dgm:pt>
    <dgm:pt modelId="{4A6DE789-483A-43ED-A45E-EC1A1AB5DBFC}" type="sibTrans" cxnId="{6E8DED3B-E18A-4854-B5AC-A430597B6545}">
      <dgm:prSet/>
      <dgm:spPr/>
      <dgm:t>
        <a:bodyPr/>
        <a:lstStyle/>
        <a:p>
          <a:endParaRPr lang="it-IT" sz="1800"/>
        </a:p>
      </dgm:t>
    </dgm:pt>
    <dgm:pt modelId="{F6A57975-FAC3-467B-94F0-65A7BCBB8AE5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800" b="1" dirty="0" smtClean="0"/>
            <a:t>CANCELLO SINISTRO</a:t>
          </a:r>
          <a:endParaRPr lang="it-IT" sz="1800" b="1" dirty="0"/>
        </a:p>
      </dgm:t>
    </dgm:pt>
    <dgm:pt modelId="{40DFA7FB-9DD8-44F8-AFF0-CA2CD920F334}" type="parTrans" cxnId="{04C9A524-7E54-4263-B48E-9CC5A6DE1E15}">
      <dgm:prSet custT="1"/>
      <dgm:spPr/>
      <dgm:t>
        <a:bodyPr/>
        <a:lstStyle/>
        <a:p>
          <a:endParaRPr lang="it-IT" sz="1800"/>
        </a:p>
      </dgm:t>
    </dgm:pt>
    <dgm:pt modelId="{65906CCF-8764-4D1F-B0C9-5AE920F816E9}" type="sibTrans" cxnId="{04C9A524-7E54-4263-B48E-9CC5A6DE1E15}">
      <dgm:prSet/>
      <dgm:spPr/>
      <dgm:t>
        <a:bodyPr/>
        <a:lstStyle/>
        <a:p>
          <a:endParaRPr lang="it-IT" sz="1800"/>
        </a:p>
      </dgm:t>
    </dgm:pt>
    <dgm:pt modelId="{00658FEA-57CD-41DC-B5AC-186349A4FD7C}">
      <dgm:prSet phldrT="[Testo]" custT="1"/>
      <dgm:spPr>
        <a:solidFill>
          <a:srgbClr val="FFC000"/>
        </a:solidFill>
      </dgm:spPr>
      <dgm:t>
        <a:bodyPr/>
        <a:lstStyle/>
        <a:p>
          <a:r>
            <a:rPr lang="it-IT" sz="2000" b="1" dirty="0" smtClean="0">
              <a:solidFill>
                <a:schemeClr val="tx1"/>
              </a:solidFill>
            </a:rPr>
            <a:t>1 A – 4 A  </a:t>
          </a:r>
          <a:endParaRPr lang="it-IT" sz="2000" b="1" dirty="0">
            <a:solidFill>
              <a:schemeClr val="tx1"/>
            </a:solidFill>
          </a:endParaRPr>
        </a:p>
      </dgm:t>
    </dgm:pt>
    <dgm:pt modelId="{50E0B49E-3FE1-46BA-B270-B559B1E25504}" type="parTrans" cxnId="{606F890E-7204-4EDD-938A-082D75DAC6E2}">
      <dgm:prSet/>
      <dgm:spPr/>
      <dgm:t>
        <a:bodyPr/>
        <a:lstStyle/>
        <a:p>
          <a:endParaRPr lang="it-IT"/>
        </a:p>
      </dgm:t>
    </dgm:pt>
    <dgm:pt modelId="{CC4E129E-4926-4BCB-8311-6BF9C63F0A6A}" type="sibTrans" cxnId="{606F890E-7204-4EDD-938A-082D75DAC6E2}">
      <dgm:prSet/>
      <dgm:spPr/>
      <dgm:t>
        <a:bodyPr/>
        <a:lstStyle/>
        <a:p>
          <a:endParaRPr lang="it-IT"/>
        </a:p>
      </dgm:t>
    </dgm:pt>
    <dgm:pt modelId="{2FF9DC5D-77A1-4990-8772-222E7564BC4C}">
      <dgm:prSet phldrT="[Testo]"/>
      <dgm:spPr>
        <a:solidFill>
          <a:srgbClr val="FFC000"/>
        </a:solidFill>
      </dgm:spPr>
      <dgm:t>
        <a:bodyPr/>
        <a:lstStyle/>
        <a:p>
          <a:r>
            <a:rPr lang="it-IT" b="1" dirty="0" smtClean="0"/>
            <a:t>CANCELLO DESTRO</a:t>
          </a:r>
          <a:endParaRPr lang="it-IT" b="1" dirty="0"/>
        </a:p>
      </dgm:t>
    </dgm:pt>
    <dgm:pt modelId="{BE680D1F-198B-47F5-8724-346922D7DD87}" type="parTrans" cxnId="{D1EB7AC4-B060-48C2-82CE-AE910371C50C}">
      <dgm:prSet/>
      <dgm:spPr/>
      <dgm:t>
        <a:bodyPr/>
        <a:lstStyle/>
        <a:p>
          <a:endParaRPr lang="it-IT"/>
        </a:p>
      </dgm:t>
    </dgm:pt>
    <dgm:pt modelId="{209D19A4-5BC3-49C6-BFE2-C83726E80D4E}" type="sibTrans" cxnId="{D1EB7AC4-B060-48C2-82CE-AE910371C50C}">
      <dgm:prSet/>
      <dgm:spPr/>
      <dgm:t>
        <a:bodyPr/>
        <a:lstStyle/>
        <a:p>
          <a:endParaRPr lang="it-IT"/>
        </a:p>
      </dgm:t>
    </dgm:pt>
    <dgm:pt modelId="{FE60B57A-DDB9-4AE3-BB77-01BA2A4B7687}">
      <dgm:prSet phldrT="[Testo]" custT="1"/>
      <dgm:spPr/>
      <dgm:t>
        <a:bodyPr/>
        <a:lstStyle/>
        <a:p>
          <a:r>
            <a:rPr lang="it-IT" sz="2000" b="1" dirty="0" smtClean="0"/>
            <a:t>4 </a:t>
          </a:r>
          <a:r>
            <a:rPr lang="it-IT" sz="2000" b="1" dirty="0" smtClean="0">
              <a:solidFill>
                <a:schemeClr val="tx1"/>
              </a:solidFill>
            </a:rPr>
            <a:t>classi- </a:t>
          </a:r>
          <a:r>
            <a:rPr lang="it-IT" sz="2000" b="1" dirty="0" smtClean="0">
              <a:solidFill>
                <a:srgbClr val="FF0000"/>
              </a:solidFill>
            </a:rPr>
            <a:t>entrata</a:t>
          </a:r>
          <a:r>
            <a:rPr lang="it-IT" sz="2000" b="1" dirty="0" smtClean="0">
              <a:solidFill>
                <a:schemeClr val="tx1"/>
              </a:solidFill>
            </a:rPr>
            <a:t> </a:t>
          </a:r>
          <a:r>
            <a:rPr lang="it-IT" sz="2000" b="1" dirty="0" smtClean="0">
              <a:solidFill>
                <a:srgbClr val="FF0000"/>
              </a:solidFill>
            </a:rPr>
            <a:t>ore 8.30</a:t>
          </a:r>
          <a:endParaRPr lang="it-IT" sz="2000" b="1" dirty="0">
            <a:solidFill>
              <a:srgbClr val="FF0000"/>
            </a:solidFill>
          </a:endParaRPr>
        </a:p>
      </dgm:t>
    </dgm:pt>
    <dgm:pt modelId="{1868FE17-EFCC-4643-B0C2-319F2A0FCDB9}" type="parTrans" cxnId="{9A8ED694-604D-45DD-872E-9382355EA51A}">
      <dgm:prSet/>
      <dgm:spPr/>
      <dgm:t>
        <a:bodyPr/>
        <a:lstStyle/>
        <a:p>
          <a:endParaRPr lang="it-IT"/>
        </a:p>
      </dgm:t>
    </dgm:pt>
    <dgm:pt modelId="{B12729A3-CD04-495F-86AF-30805B5C2696}" type="sibTrans" cxnId="{9A8ED694-604D-45DD-872E-9382355EA51A}">
      <dgm:prSet/>
      <dgm:spPr/>
      <dgm:t>
        <a:bodyPr/>
        <a:lstStyle/>
        <a:p>
          <a:endParaRPr lang="it-IT"/>
        </a:p>
      </dgm:t>
    </dgm:pt>
    <dgm:pt modelId="{FD78DBEA-1C88-4DE5-A5F5-6DD9C70D1A2A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2000" b="1" dirty="0" smtClean="0">
              <a:solidFill>
                <a:schemeClr val="tx1"/>
              </a:solidFill>
            </a:rPr>
            <a:t>5 A – 5 B </a:t>
          </a:r>
          <a:endParaRPr lang="it-IT" sz="2000" b="1" dirty="0">
            <a:solidFill>
              <a:schemeClr val="tx1"/>
            </a:solidFill>
          </a:endParaRPr>
        </a:p>
      </dgm:t>
    </dgm:pt>
    <dgm:pt modelId="{24CF7230-F7CC-4040-A876-F5C0465E6177}" type="parTrans" cxnId="{0026430D-604F-46DB-884F-E81EF9ACFAC4}">
      <dgm:prSet/>
      <dgm:spPr/>
      <dgm:t>
        <a:bodyPr/>
        <a:lstStyle/>
        <a:p>
          <a:endParaRPr lang="it-IT"/>
        </a:p>
      </dgm:t>
    </dgm:pt>
    <dgm:pt modelId="{316E5BEB-1901-44EF-9842-6D922F675DB9}" type="sibTrans" cxnId="{0026430D-604F-46DB-884F-E81EF9ACFAC4}">
      <dgm:prSet/>
      <dgm:spPr/>
      <dgm:t>
        <a:bodyPr/>
        <a:lstStyle/>
        <a:p>
          <a:endParaRPr lang="it-IT"/>
        </a:p>
      </dgm:t>
    </dgm:pt>
    <dgm:pt modelId="{83C7B321-72CD-4DAC-B9AB-863A84BD5C5F}">
      <dgm:prSet phldrT="[Testo]"/>
      <dgm:spPr>
        <a:solidFill>
          <a:srgbClr val="92D050"/>
        </a:solidFill>
      </dgm:spPr>
      <dgm:t>
        <a:bodyPr/>
        <a:lstStyle/>
        <a:p>
          <a:r>
            <a:rPr lang="it-IT" b="1" dirty="0" smtClean="0"/>
            <a:t>CANCELLO SINISTRO</a:t>
          </a:r>
          <a:endParaRPr lang="it-IT" b="1" dirty="0"/>
        </a:p>
      </dgm:t>
    </dgm:pt>
    <dgm:pt modelId="{AB0F37BE-6D8A-4051-80E1-FD9B273EEF53}" type="parTrans" cxnId="{A599191A-7604-4245-9BC2-531B0EA41B98}">
      <dgm:prSet/>
      <dgm:spPr/>
      <dgm:t>
        <a:bodyPr/>
        <a:lstStyle/>
        <a:p>
          <a:endParaRPr lang="it-IT"/>
        </a:p>
      </dgm:t>
    </dgm:pt>
    <dgm:pt modelId="{B6BB6F37-E635-4749-B6B0-4BE8BD1921F3}" type="sibTrans" cxnId="{A599191A-7604-4245-9BC2-531B0EA41B98}">
      <dgm:prSet/>
      <dgm:spPr/>
      <dgm:t>
        <a:bodyPr/>
        <a:lstStyle/>
        <a:p>
          <a:endParaRPr lang="it-IT"/>
        </a:p>
      </dgm:t>
    </dgm:pt>
    <dgm:pt modelId="{66A58438-1669-467B-B712-A5FB4AEEA82A}">
      <dgm:prSet phldrT="[Testo]" custT="1"/>
      <dgm:spPr>
        <a:solidFill>
          <a:srgbClr val="FFC000"/>
        </a:solidFill>
      </dgm:spPr>
      <dgm:t>
        <a:bodyPr/>
        <a:lstStyle/>
        <a:p>
          <a:r>
            <a:rPr lang="it-IT" sz="2000" b="1" dirty="0" smtClean="0">
              <a:solidFill>
                <a:schemeClr val="tx1"/>
              </a:solidFill>
            </a:rPr>
            <a:t>1 B - 3A  </a:t>
          </a:r>
          <a:endParaRPr lang="it-IT" sz="2000" b="1" dirty="0">
            <a:solidFill>
              <a:schemeClr val="tx1"/>
            </a:solidFill>
          </a:endParaRPr>
        </a:p>
      </dgm:t>
    </dgm:pt>
    <dgm:pt modelId="{63230373-87EC-4365-90CA-AC122B5AE374}" type="parTrans" cxnId="{240C1F97-FEFB-48AF-90EB-C351CB9C1528}">
      <dgm:prSet/>
      <dgm:spPr/>
      <dgm:t>
        <a:bodyPr/>
        <a:lstStyle/>
        <a:p>
          <a:endParaRPr lang="it-IT"/>
        </a:p>
      </dgm:t>
    </dgm:pt>
    <dgm:pt modelId="{7DE7E3DB-0F49-4728-A0E2-68039BF71137}" type="sibTrans" cxnId="{240C1F97-FEFB-48AF-90EB-C351CB9C1528}">
      <dgm:prSet/>
      <dgm:spPr/>
      <dgm:t>
        <a:bodyPr/>
        <a:lstStyle/>
        <a:p>
          <a:endParaRPr lang="it-IT"/>
        </a:p>
      </dgm:t>
    </dgm:pt>
    <dgm:pt modelId="{A38DA02B-19DB-4719-8198-8803D3221998}">
      <dgm:prSet phldrT="[Testo]"/>
      <dgm:spPr>
        <a:solidFill>
          <a:srgbClr val="FFC000"/>
        </a:solidFill>
      </dgm:spPr>
      <dgm:t>
        <a:bodyPr/>
        <a:lstStyle/>
        <a:p>
          <a:r>
            <a:rPr lang="it-IT" b="1" dirty="0" smtClean="0"/>
            <a:t>CANCELLO DESTRO</a:t>
          </a:r>
          <a:endParaRPr lang="it-IT" b="1" dirty="0"/>
        </a:p>
      </dgm:t>
    </dgm:pt>
    <dgm:pt modelId="{2E70FEF8-8B8A-4F5B-9774-AC7DC16277C8}" type="parTrans" cxnId="{04DE757C-4F5D-47A5-9600-0248712FB476}">
      <dgm:prSet/>
      <dgm:spPr/>
      <dgm:t>
        <a:bodyPr/>
        <a:lstStyle/>
        <a:p>
          <a:endParaRPr lang="it-IT"/>
        </a:p>
      </dgm:t>
    </dgm:pt>
    <dgm:pt modelId="{BA84FB2B-67D8-4CDF-BE96-1058F0DF87C1}" type="sibTrans" cxnId="{04DE757C-4F5D-47A5-9600-0248712FB476}">
      <dgm:prSet/>
      <dgm:spPr/>
      <dgm:t>
        <a:bodyPr/>
        <a:lstStyle/>
        <a:p>
          <a:endParaRPr lang="it-IT"/>
        </a:p>
      </dgm:t>
    </dgm:pt>
    <dgm:pt modelId="{6AE83810-C775-4D33-98F9-E2589551D738}" type="pres">
      <dgm:prSet presAssocID="{9D83BDCA-7359-4B7D-B964-757303E4E73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1743DB4-FA46-4426-8298-0F4CE9F299D3}" type="pres">
      <dgm:prSet presAssocID="{E33D6A2A-7903-42BD-8CB8-CD322DC78D40}" presName="root1" presStyleCnt="0"/>
      <dgm:spPr/>
    </dgm:pt>
    <dgm:pt modelId="{551B32C1-B453-4E09-ABB5-50C6B0748679}" type="pres">
      <dgm:prSet presAssocID="{E33D6A2A-7903-42BD-8CB8-CD322DC78D40}" presName="LevelOneTextNode" presStyleLbl="node0" presStyleIdx="0" presStyleCnt="1" custScaleX="93651" custScaleY="16382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6AACBB4-5A07-4664-BB3C-72243A5EAE7F}" type="pres">
      <dgm:prSet presAssocID="{E33D6A2A-7903-42BD-8CB8-CD322DC78D40}" presName="level2hierChild" presStyleCnt="0"/>
      <dgm:spPr/>
    </dgm:pt>
    <dgm:pt modelId="{486C80BC-1906-404F-BF52-8736FD090024}" type="pres">
      <dgm:prSet presAssocID="{29E46D73-E9CC-4ABD-BE4B-0EBDE053FB0E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0AF75B0C-7879-44CE-B7DA-BF4A5A2A5986}" type="pres">
      <dgm:prSet presAssocID="{29E46D73-E9CC-4ABD-BE4B-0EBDE053FB0E}" presName="connTx" presStyleLbl="parChTrans1D2" presStyleIdx="0" presStyleCnt="2"/>
      <dgm:spPr/>
      <dgm:t>
        <a:bodyPr/>
        <a:lstStyle/>
        <a:p>
          <a:endParaRPr lang="it-IT"/>
        </a:p>
      </dgm:t>
    </dgm:pt>
    <dgm:pt modelId="{DB0FF408-01A1-4BD2-A534-943D322DFF0C}" type="pres">
      <dgm:prSet presAssocID="{6FEA357F-2EB3-4611-8B73-AD9A3D92383C}" presName="root2" presStyleCnt="0"/>
      <dgm:spPr/>
    </dgm:pt>
    <dgm:pt modelId="{0E149B95-4DB2-42B5-9EBD-5D2E2D173475}" type="pres">
      <dgm:prSet presAssocID="{6FEA357F-2EB3-4611-8B73-AD9A3D92383C}" presName="LevelTwoTextNode" presStyleLbl="node2" presStyleIdx="0" presStyleCnt="2" custScaleX="104778" custScaleY="15194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129780F-915E-4ACD-84E7-EC00034F2AE1}" type="pres">
      <dgm:prSet presAssocID="{6FEA357F-2EB3-4611-8B73-AD9A3D92383C}" presName="level3hierChild" presStyleCnt="0"/>
      <dgm:spPr/>
    </dgm:pt>
    <dgm:pt modelId="{8C4C34A2-9424-4192-9C05-67D9E3664D7D}" type="pres">
      <dgm:prSet presAssocID="{039D1B8E-CB48-4A08-9621-75B5ED2728F1}" presName="conn2-1" presStyleLbl="parChTrans1D3" presStyleIdx="0" presStyleCnt="4"/>
      <dgm:spPr/>
      <dgm:t>
        <a:bodyPr/>
        <a:lstStyle/>
        <a:p>
          <a:endParaRPr lang="it-IT"/>
        </a:p>
      </dgm:t>
    </dgm:pt>
    <dgm:pt modelId="{2E6BF3A9-0786-4C05-91C9-546D75BA698D}" type="pres">
      <dgm:prSet presAssocID="{039D1B8E-CB48-4A08-9621-75B5ED2728F1}" presName="connTx" presStyleLbl="parChTrans1D3" presStyleIdx="0" presStyleCnt="4"/>
      <dgm:spPr/>
      <dgm:t>
        <a:bodyPr/>
        <a:lstStyle/>
        <a:p>
          <a:endParaRPr lang="it-IT"/>
        </a:p>
      </dgm:t>
    </dgm:pt>
    <dgm:pt modelId="{CF414577-09F1-4073-B2D2-797175BBF155}" type="pres">
      <dgm:prSet presAssocID="{66309367-BCCA-4E23-85CA-4057919E5C78}" presName="root2" presStyleCnt="0"/>
      <dgm:spPr/>
    </dgm:pt>
    <dgm:pt modelId="{C1682F95-7D7B-4F09-81C3-CD1D750D7FC6}" type="pres">
      <dgm:prSet presAssocID="{66309367-BCCA-4E23-85CA-4057919E5C78}" presName="LevelTwoTextNode" presStyleLbl="node3" presStyleIdx="0" presStyleCnt="4" custScaleX="131995" custScaleY="10863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AB00F29-AD4F-4C2D-8529-35A3505F1024}" type="pres">
      <dgm:prSet presAssocID="{66309367-BCCA-4E23-85CA-4057919E5C78}" presName="level3hierChild" presStyleCnt="0"/>
      <dgm:spPr/>
    </dgm:pt>
    <dgm:pt modelId="{7D6614D7-C863-42F2-9767-682A90A17766}" type="pres">
      <dgm:prSet presAssocID="{40DFA7FB-9DD8-44F8-AFF0-CA2CD920F334}" presName="conn2-1" presStyleLbl="parChTrans1D4" presStyleIdx="0" presStyleCnt="4"/>
      <dgm:spPr/>
      <dgm:t>
        <a:bodyPr/>
        <a:lstStyle/>
        <a:p>
          <a:endParaRPr lang="it-IT"/>
        </a:p>
      </dgm:t>
    </dgm:pt>
    <dgm:pt modelId="{CC9B5891-85A3-4C50-B640-01C9CF6EFC0D}" type="pres">
      <dgm:prSet presAssocID="{40DFA7FB-9DD8-44F8-AFF0-CA2CD920F334}" presName="connTx" presStyleLbl="parChTrans1D4" presStyleIdx="0" presStyleCnt="4"/>
      <dgm:spPr/>
      <dgm:t>
        <a:bodyPr/>
        <a:lstStyle/>
        <a:p>
          <a:endParaRPr lang="it-IT"/>
        </a:p>
      </dgm:t>
    </dgm:pt>
    <dgm:pt modelId="{DCCD4A98-8987-416E-A42D-494C3F28902F}" type="pres">
      <dgm:prSet presAssocID="{F6A57975-FAC3-467B-94F0-65A7BCBB8AE5}" presName="root2" presStyleCnt="0"/>
      <dgm:spPr/>
    </dgm:pt>
    <dgm:pt modelId="{350B95D0-3E0B-46AE-82F3-5AC0D9984A75}" type="pres">
      <dgm:prSet presAssocID="{F6A57975-FAC3-467B-94F0-65A7BCBB8AE5}" presName="LevelTwoTextNode" presStyleLbl="node4" presStyleIdx="0" presStyleCnt="4" custScaleX="119317" custScaleY="10863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4C962EB-F398-41B3-8C2A-D4CCD36F7B2A}" type="pres">
      <dgm:prSet presAssocID="{F6A57975-FAC3-467B-94F0-65A7BCBB8AE5}" presName="level3hierChild" presStyleCnt="0"/>
      <dgm:spPr/>
    </dgm:pt>
    <dgm:pt modelId="{34F53A47-362F-4AA0-86D2-1CFA5A3DFA91}" type="pres">
      <dgm:prSet presAssocID="{50E0B49E-3FE1-46BA-B270-B559B1E25504}" presName="conn2-1" presStyleLbl="parChTrans1D3" presStyleIdx="1" presStyleCnt="4"/>
      <dgm:spPr/>
      <dgm:t>
        <a:bodyPr/>
        <a:lstStyle/>
        <a:p>
          <a:endParaRPr lang="it-IT"/>
        </a:p>
      </dgm:t>
    </dgm:pt>
    <dgm:pt modelId="{E6D5047A-7839-4392-A224-499E48E6E18E}" type="pres">
      <dgm:prSet presAssocID="{50E0B49E-3FE1-46BA-B270-B559B1E25504}" presName="connTx" presStyleLbl="parChTrans1D3" presStyleIdx="1" presStyleCnt="4"/>
      <dgm:spPr/>
      <dgm:t>
        <a:bodyPr/>
        <a:lstStyle/>
        <a:p>
          <a:endParaRPr lang="it-IT"/>
        </a:p>
      </dgm:t>
    </dgm:pt>
    <dgm:pt modelId="{BF92F4A2-8B50-42E3-B279-D41624901EC1}" type="pres">
      <dgm:prSet presAssocID="{00658FEA-57CD-41DC-B5AC-186349A4FD7C}" presName="root2" presStyleCnt="0"/>
      <dgm:spPr/>
    </dgm:pt>
    <dgm:pt modelId="{63448760-0434-42C6-BA33-28818EBB1830}" type="pres">
      <dgm:prSet presAssocID="{00658FEA-57CD-41DC-B5AC-186349A4FD7C}" presName="LevelTwoTextNode" presStyleLbl="node3" presStyleIdx="1" presStyleCnt="4" custScaleX="131995" custScaleY="10863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B645729-A3FD-47FA-A32A-853AC899F583}" type="pres">
      <dgm:prSet presAssocID="{00658FEA-57CD-41DC-B5AC-186349A4FD7C}" presName="level3hierChild" presStyleCnt="0"/>
      <dgm:spPr/>
    </dgm:pt>
    <dgm:pt modelId="{D3F98B43-C887-478D-9495-F5B33A7B86B4}" type="pres">
      <dgm:prSet presAssocID="{BE680D1F-198B-47F5-8724-346922D7DD87}" presName="conn2-1" presStyleLbl="parChTrans1D4" presStyleIdx="1" presStyleCnt="4"/>
      <dgm:spPr/>
      <dgm:t>
        <a:bodyPr/>
        <a:lstStyle/>
        <a:p>
          <a:endParaRPr lang="it-IT"/>
        </a:p>
      </dgm:t>
    </dgm:pt>
    <dgm:pt modelId="{DFAA33DE-8E48-486D-B78F-282518E6BD5F}" type="pres">
      <dgm:prSet presAssocID="{BE680D1F-198B-47F5-8724-346922D7DD87}" presName="connTx" presStyleLbl="parChTrans1D4" presStyleIdx="1" presStyleCnt="4"/>
      <dgm:spPr/>
      <dgm:t>
        <a:bodyPr/>
        <a:lstStyle/>
        <a:p>
          <a:endParaRPr lang="it-IT"/>
        </a:p>
      </dgm:t>
    </dgm:pt>
    <dgm:pt modelId="{C2B6C74B-4901-422B-81D7-9F193F8FA4F2}" type="pres">
      <dgm:prSet presAssocID="{2FF9DC5D-77A1-4990-8772-222E7564BC4C}" presName="root2" presStyleCnt="0"/>
      <dgm:spPr/>
    </dgm:pt>
    <dgm:pt modelId="{2C3E74E6-3D88-4EE7-BC45-06B1CF01BCD7}" type="pres">
      <dgm:prSet presAssocID="{2FF9DC5D-77A1-4990-8772-222E7564BC4C}" presName="LevelTwoTextNode" presStyleLbl="node4" presStyleIdx="1" presStyleCnt="4" custScaleX="119317" custScaleY="10863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2418367-6729-45B0-91EA-11A97E4A1F41}" type="pres">
      <dgm:prSet presAssocID="{2FF9DC5D-77A1-4990-8772-222E7564BC4C}" presName="level3hierChild" presStyleCnt="0"/>
      <dgm:spPr/>
    </dgm:pt>
    <dgm:pt modelId="{E49C6A3E-F718-4F7F-BC25-A817B60C08E2}" type="pres">
      <dgm:prSet presAssocID="{1868FE17-EFCC-4643-B0C2-319F2A0FCDB9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BB3FD3BD-8CDE-4EA2-B717-9AC785090097}" type="pres">
      <dgm:prSet presAssocID="{1868FE17-EFCC-4643-B0C2-319F2A0FCDB9}" presName="connTx" presStyleLbl="parChTrans1D2" presStyleIdx="1" presStyleCnt="2"/>
      <dgm:spPr/>
      <dgm:t>
        <a:bodyPr/>
        <a:lstStyle/>
        <a:p>
          <a:endParaRPr lang="it-IT"/>
        </a:p>
      </dgm:t>
    </dgm:pt>
    <dgm:pt modelId="{3BABB420-A8C3-4734-98B0-85A1A911EDB0}" type="pres">
      <dgm:prSet presAssocID="{FE60B57A-DDB9-4AE3-BB77-01BA2A4B7687}" presName="root2" presStyleCnt="0"/>
      <dgm:spPr/>
    </dgm:pt>
    <dgm:pt modelId="{67007464-486F-4C15-BF8C-72CC78EDCA7E}" type="pres">
      <dgm:prSet presAssocID="{FE60B57A-DDB9-4AE3-BB77-01BA2A4B7687}" presName="LevelTwoTextNode" presStyleLbl="node2" presStyleIdx="1" presStyleCnt="2" custScaleX="104778" custScaleY="15194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FB7502E-C722-40EF-9782-3FCCCCF47241}" type="pres">
      <dgm:prSet presAssocID="{FE60B57A-DDB9-4AE3-BB77-01BA2A4B7687}" presName="level3hierChild" presStyleCnt="0"/>
      <dgm:spPr/>
    </dgm:pt>
    <dgm:pt modelId="{E6808108-A7F1-4ECD-B6FC-DC73178687E9}" type="pres">
      <dgm:prSet presAssocID="{24CF7230-F7CC-4040-A876-F5C0465E6177}" presName="conn2-1" presStyleLbl="parChTrans1D3" presStyleIdx="2" presStyleCnt="4"/>
      <dgm:spPr/>
      <dgm:t>
        <a:bodyPr/>
        <a:lstStyle/>
        <a:p>
          <a:endParaRPr lang="it-IT"/>
        </a:p>
      </dgm:t>
    </dgm:pt>
    <dgm:pt modelId="{C8C8A194-99F1-4333-BA96-23C4D4A93027}" type="pres">
      <dgm:prSet presAssocID="{24CF7230-F7CC-4040-A876-F5C0465E6177}" presName="connTx" presStyleLbl="parChTrans1D3" presStyleIdx="2" presStyleCnt="4"/>
      <dgm:spPr/>
      <dgm:t>
        <a:bodyPr/>
        <a:lstStyle/>
        <a:p>
          <a:endParaRPr lang="it-IT"/>
        </a:p>
      </dgm:t>
    </dgm:pt>
    <dgm:pt modelId="{512204DE-A455-4E84-BD1D-C4DA6E333DA2}" type="pres">
      <dgm:prSet presAssocID="{FD78DBEA-1C88-4DE5-A5F5-6DD9C70D1A2A}" presName="root2" presStyleCnt="0"/>
      <dgm:spPr/>
    </dgm:pt>
    <dgm:pt modelId="{C31883EF-A2EA-4C78-8F48-45823E551AB9}" type="pres">
      <dgm:prSet presAssocID="{FD78DBEA-1C88-4DE5-A5F5-6DD9C70D1A2A}" presName="LevelTwoTextNode" presStyleLbl="node3" presStyleIdx="2" presStyleCnt="4" custScaleX="131995" custScaleY="10863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58F9C11-D211-4B7E-BA85-0241FE6F5014}" type="pres">
      <dgm:prSet presAssocID="{FD78DBEA-1C88-4DE5-A5F5-6DD9C70D1A2A}" presName="level3hierChild" presStyleCnt="0"/>
      <dgm:spPr/>
    </dgm:pt>
    <dgm:pt modelId="{1E542E77-F9EE-4CC0-820A-7FC1E4D6C631}" type="pres">
      <dgm:prSet presAssocID="{AB0F37BE-6D8A-4051-80E1-FD9B273EEF53}" presName="conn2-1" presStyleLbl="parChTrans1D4" presStyleIdx="2" presStyleCnt="4"/>
      <dgm:spPr/>
      <dgm:t>
        <a:bodyPr/>
        <a:lstStyle/>
        <a:p>
          <a:endParaRPr lang="it-IT"/>
        </a:p>
      </dgm:t>
    </dgm:pt>
    <dgm:pt modelId="{E15A8BD7-38C3-4D02-B716-CC9AEA268D29}" type="pres">
      <dgm:prSet presAssocID="{AB0F37BE-6D8A-4051-80E1-FD9B273EEF53}" presName="connTx" presStyleLbl="parChTrans1D4" presStyleIdx="2" presStyleCnt="4"/>
      <dgm:spPr/>
      <dgm:t>
        <a:bodyPr/>
        <a:lstStyle/>
        <a:p>
          <a:endParaRPr lang="it-IT"/>
        </a:p>
      </dgm:t>
    </dgm:pt>
    <dgm:pt modelId="{3B13DBE8-18F4-4311-B4CF-06E9FA5E5B4E}" type="pres">
      <dgm:prSet presAssocID="{83C7B321-72CD-4DAC-B9AB-863A84BD5C5F}" presName="root2" presStyleCnt="0"/>
      <dgm:spPr/>
    </dgm:pt>
    <dgm:pt modelId="{700A1F8B-541A-4116-95CF-F82EDBA15BCD}" type="pres">
      <dgm:prSet presAssocID="{83C7B321-72CD-4DAC-B9AB-863A84BD5C5F}" presName="LevelTwoTextNode" presStyleLbl="node4" presStyleIdx="2" presStyleCnt="4" custScaleX="119317" custScaleY="10863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5C5D5F6-595D-4CF3-8EE2-1E5F05F7071E}" type="pres">
      <dgm:prSet presAssocID="{83C7B321-72CD-4DAC-B9AB-863A84BD5C5F}" presName="level3hierChild" presStyleCnt="0"/>
      <dgm:spPr/>
    </dgm:pt>
    <dgm:pt modelId="{D762801E-9240-4DE9-A011-10F7B290DFFC}" type="pres">
      <dgm:prSet presAssocID="{63230373-87EC-4365-90CA-AC122B5AE374}" presName="conn2-1" presStyleLbl="parChTrans1D3" presStyleIdx="3" presStyleCnt="4"/>
      <dgm:spPr/>
      <dgm:t>
        <a:bodyPr/>
        <a:lstStyle/>
        <a:p>
          <a:endParaRPr lang="it-IT"/>
        </a:p>
      </dgm:t>
    </dgm:pt>
    <dgm:pt modelId="{423A644A-F0F4-4F09-AA17-A22E5DE38E90}" type="pres">
      <dgm:prSet presAssocID="{63230373-87EC-4365-90CA-AC122B5AE374}" presName="connTx" presStyleLbl="parChTrans1D3" presStyleIdx="3" presStyleCnt="4"/>
      <dgm:spPr/>
      <dgm:t>
        <a:bodyPr/>
        <a:lstStyle/>
        <a:p>
          <a:endParaRPr lang="it-IT"/>
        </a:p>
      </dgm:t>
    </dgm:pt>
    <dgm:pt modelId="{A5C494C2-ECAD-4D36-B7A9-5F4A8D4186D0}" type="pres">
      <dgm:prSet presAssocID="{66A58438-1669-467B-B712-A5FB4AEEA82A}" presName="root2" presStyleCnt="0"/>
      <dgm:spPr/>
    </dgm:pt>
    <dgm:pt modelId="{5E06FE5F-150E-406F-BF36-D0E3B90DA20A}" type="pres">
      <dgm:prSet presAssocID="{66A58438-1669-467B-B712-A5FB4AEEA82A}" presName="LevelTwoTextNode" presStyleLbl="node3" presStyleIdx="3" presStyleCnt="4" custScaleX="131995" custScaleY="10863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7E2E137-8F7C-4F17-81C7-4154FFB21407}" type="pres">
      <dgm:prSet presAssocID="{66A58438-1669-467B-B712-A5FB4AEEA82A}" presName="level3hierChild" presStyleCnt="0"/>
      <dgm:spPr/>
    </dgm:pt>
    <dgm:pt modelId="{849B39DA-7DA9-49BC-8898-B4B82C7A5F1E}" type="pres">
      <dgm:prSet presAssocID="{2E70FEF8-8B8A-4F5B-9774-AC7DC16277C8}" presName="conn2-1" presStyleLbl="parChTrans1D4" presStyleIdx="3" presStyleCnt="4"/>
      <dgm:spPr/>
      <dgm:t>
        <a:bodyPr/>
        <a:lstStyle/>
        <a:p>
          <a:endParaRPr lang="it-IT"/>
        </a:p>
      </dgm:t>
    </dgm:pt>
    <dgm:pt modelId="{3D240318-8577-474D-90F2-D2EEC239F9D2}" type="pres">
      <dgm:prSet presAssocID="{2E70FEF8-8B8A-4F5B-9774-AC7DC16277C8}" presName="connTx" presStyleLbl="parChTrans1D4" presStyleIdx="3" presStyleCnt="4"/>
      <dgm:spPr/>
      <dgm:t>
        <a:bodyPr/>
        <a:lstStyle/>
        <a:p>
          <a:endParaRPr lang="it-IT"/>
        </a:p>
      </dgm:t>
    </dgm:pt>
    <dgm:pt modelId="{9D23B101-4B41-4EBE-9FDE-A4D18509F8A4}" type="pres">
      <dgm:prSet presAssocID="{A38DA02B-19DB-4719-8198-8803D3221998}" presName="root2" presStyleCnt="0"/>
      <dgm:spPr/>
    </dgm:pt>
    <dgm:pt modelId="{0C896D44-E6F5-43E0-8C54-FD1B462EEA9B}" type="pres">
      <dgm:prSet presAssocID="{A38DA02B-19DB-4719-8198-8803D3221998}" presName="LevelTwoTextNode" presStyleLbl="node4" presStyleIdx="3" presStyleCnt="4" custScaleX="119317" custScaleY="10863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4D74F72-20AC-4E41-81EF-189428B36E17}" type="pres">
      <dgm:prSet presAssocID="{A38DA02B-19DB-4719-8198-8803D3221998}" presName="level3hierChild" presStyleCnt="0"/>
      <dgm:spPr/>
    </dgm:pt>
  </dgm:ptLst>
  <dgm:cxnLst>
    <dgm:cxn modelId="{8EF39644-A25B-4D3D-9B3E-0D0C2406FBA5}" type="presOf" srcId="{63230373-87EC-4365-90CA-AC122B5AE374}" destId="{423A644A-F0F4-4F09-AA17-A22E5DE38E90}" srcOrd="1" destOrd="0" presId="urn:microsoft.com/office/officeart/2005/8/layout/hierarchy2"/>
    <dgm:cxn modelId="{0AD01400-BDF3-424C-BDCC-4F96D700F9F8}" type="presOf" srcId="{40DFA7FB-9DD8-44F8-AFF0-CA2CD920F334}" destId="{CC9B5891-85A3-4C50-B640-01C9CF6EFC0D}" srcOrd="1" destOrd="0" presId="urn:microsoft.com/office/officeart/2005/8/layout/hierarchy2"/>
    <dgm:cxn modelId="{C031F5E2-0725-4A88-BEFA-80566B082A20}" type="presOf" srcId="{50E0B49E-3FE1-46BA-B270-B559B1E25504}" destId="{34F53A47-362F-4AA0-86D2-1CFA5A3DFA91}" srcOrd="0" destOrd="0" presId="urn:microsoft.com/office/officeart/2005/8/layout/hierarchy2"/>
    <dgm:cxn modelId="{312B5398-6203-4949-BABF-653870410FCE}" type="presOf" srcId="{BE680D1F-198B-47F5-8724-346922D7DD87}" destId="{D3F98B43-C887-478D-9495-F5B33A7B86B4}" srcOrd="0" destOrd="0" presId="urn:microsoft.com/office/officeart/2005/8/layout/hierarchy2"/>
    <dgm:cxn modelId="{E4C77909-D349-4141-B395-609BD689CDDF}" type="presOf" srcId="{FE60B57A-DDB9-4AE3-BB77-01BA2A4B7687}" destId="{67007464-486F-4C15-BF8C-72CC78EDCA7E}" srcOrd="0" destOrd="0" presId="urn:microsoft.com/office/officeart/2005/8/layout/hierarchy2"/>
    <dgm:cxn modelId="{D7DC7195-8AB7-4148-81D2-574580349D91}" type="presOf" srcId="{FD78DBEA-1C88-4DE5-A5F5-6DD9C70D1A2A}" destId="{C31883EF-A2EA-4C78-8F48-45823E551AB9}" srcOrd="0" destOrd="0" presId="urn:microsoft.com/office/officeart/2005/8/layout/hierarchy2"/>
    <dgm:cxn modelId="{6884BC94-CD8E-4F6E-B6C4-193EDB12193A}" type="presOf" srcId="{66309367-BCCA-4E23-85CA-4057919E5C78}" destId="{C1682F95-7D7B-4F09-81C3-CD1D750D7FC6}" srcOrd="0" destOrd="0" presId="urn:microsoft.com/office/officeart/2005/8/layout/hierarchy2"/>
    <dgm:cxn modelId="{5AE162F7-3045-4DCE-A60B-AA83E25266E5}" type="presOf" srcId="{9D83BDCA-7359-4B7D-B964-757303E4E73D}" destId="{6AE83810-C775-4D33-98F9-E2589551D738}" srcOrd="0" destOrd="0" presId="urn:microsoft.com/office/officeart/2005/8/layout/hierarchy2"/>
    <dgm:cxn modelId="{AE95D468-5954-41D6-B976-EA0EBC27661E}" type="presOf" srcId="{BE680D1F-198B-47F5-8724-346922D7DD87}" destId="{DFAA33DE-8E48-486D-B78F-282518E6BD5F}" srcOrd="1" destOrd="0" presId="urn:microsoft.com/office/officeart/2005/8/layout/hierarchy2"/>
    <dgm:cxn modelId="{469C4BE3-7C86-4849-B9BF-07A486D157DE}" type="presOf" srcId="{83C7B321-72CD-4DAC-B9AB-863A84BD5C5F}" destId="{700A1F8B-541A-4116-95CF-F82EDBA15BCD}" srcOrd="0" destOrd="0" presId="urn:microsoft.com/office/officeart/2005/8/layout/hierarchy2"/>
    <dgm:cxn modelId="{F2CF0EA8-6DFF-40E4-B086-E8F9C1838237}" type="presOf" srcId="{1868FE17-EFCC-4643-B0C2-319F2A0FCDB9}" destId="{E49C6A3E-F718-4F7F-BC25-A817B60C08E2}" srcOrd="0" destOrd="0" presId="urn:microsoft.com/office/officeart/2005/8/layout/hierarchy2"/>
    <dgm:cxn modelId="{0209386C-7940-4A01-A816-2843B94C9ED5}" type="presOf" srcId="{039D1B8E-CB48-4A08-9621-75B5ED2728F1}" destId="{2E6BF3A9-0786-4C05-91C9-546D75BA698D}" srcOrd="1" destOrd="0" presId="urn:microsoft.com/office/officeart/2005/8/layout/hierarchy2"/>
    <dgm:cxn modelId="{240C1F97-FEFB-48AF-90EB-C351CB9C1528}" srcId="{FE60B57A-DDB9-4AE3-BB77-01BA2A4B7687}" destId="{66A58438-1669-467B-B712-A5FB4AEEA82A}" srcOrd="1" destOrd="0" parTransId="{63230373-87EC-4365-90CA-AC122B5AE374}" sibTransId="{7DE7E3DB-0F49-4728-A0E2-68039BF71137}"/>
    <dgm:cxn modelId="{4ACB7AF3-6A8D-4372-830D-12351B6D12AF}" type="presOf" srcId="{24CF7230-F7CC-4040-A876-F5C0465E6177}" destId="{E6808108-A7F1-4ECD-B6FC-DC73178687E9}" srcOrd="0" destOrd="0" presId="urn:microsoft.com/office/officeart/2005/8/layout/hierarchy2"/>
    <dgm:cxn modelId="{F332420D-C7BD-4989-87A6-C54C249A29B8}" type="presOf" srcId="{29E46D73-E9CC-4ABD-BE4B-0EBDE053FB0E}" destId="{486C80BC-1906-404F-BF52-8736FD090024}" srcOrd="0" destOrd="0" presId="urn:microsoft.com/office/officeart/2005/8/layout/hierarchy2"/>
    <dgm:cxn modelId="{A599191A-7604-4245-9BC2-531B0EA41B98}" srcId="{FD78DBEA-1C88-4DE5-A5F5-6DD9C70D1A2A}" destId="{83C7B321-72CD-4DAC-B9AB-863A84BD5C5F}" srcOrd="0" destOrd="0" parTransId="{AB0F37BE-6D8A-4051-80E1-FD9B273EEF53}" sibTransId="{B6BB6F37-E635-4749-B6B0-4BE8BD1921F3}"/>
    <dgm:cxn modelId="{C4B74909-2614-496E-B34D-DE07B5A113DB}" type="presOf" srcId="{AB0F37BE-6D8A-4051-80E1-FD9B273EEF53}" destId="{1E542E77-F9EE-4CC0-820A-7FC1E4D6C631}" srcOrd="0" destOrd="0" presId="urn:microsoft.com/office/officeart/2005/8/layout/hierarchy2"/>
    <dgm:cxn modelId="{D9154B95-9252-4423-B934-97CB1FCF404B}" type="presOf" srcId="{29E46D73-E9CC-4ABD-BE4B-0EBDE053FB0E}" destId="{0AF75B0C-7879-44CE-B7DA-BF4A5A2A5986}" srcOrd="1" destOrd="0" presId="urn:microsoft.com/office/officeart/2005/8/layout/hierarchy2"/>
    <dgm:cxn modelId="{4B3AA823-4EA4-422E-BE27-582A3E62692D}" type="presOf" srcId="{66A58438-1669-467B-B712-A5FB4AEEA82A}" destId="{5E06FE5F-150E-406F-BF36-D0E3B90DA20A}" srcOrd="0" destOrd="0" presId="urn:microsoft.com/office/officeart/2005/8/layout/hierarchy2"/>
    <dgm:cxn modelId="{995E0B2B-F2E3-44EB-9603-D04E59BF7CFE}" type="presOf" srcId="{1868FE17-EFCC-4643-B0C2-319F2A0FCDB9}" destId="{BB3FD3BD-8CDE-4EA2-B717-9AC785090097}" srcOrd="1" destOrd="0" presId="urn:microsoft.com/office/officeart/2005/8/layout/hierarchy2"/>
    <dgm:cxn modelId="{606F890E-7204-4EDD-938A-082D75DAC6E2}" srcId="{6FEA357F-2EB3-4611-8B73-AD9A3D92383C}" destId="{00658FEA-57CD-41DC-B5AC-186349A4FD7C}" srcOrd="1" destOrd="0" parTransId="{50E0B49E-3FE1-46BA-B270-B559B1E25504}" sibTransId="{CC4E129E-4926-4BCB-8311-6BF9C63F0A6A}"/>
    <dgm:cxn modelId="{6E8DED3B-E18A-4854-B5AC-A430597B6545}" srcId="{6FEA357F-2EB3-4611-8B73-AD9A3D92383C}" destId="{66309367-BCCA-4E23-85CA-4057919E5C78}" srcOrd="0" destOrd="0" parTransId="{039D1B8E-CB48-4A08-9621-75B5ED2728F1}" sibTransId="{4A6DE789-483A-43ED-A45E-EC1A1AB5DBFC}"/>
    <dgm:cxn modelId="{FD89A2EC-CDD1-427E-9DFB-1EAFABA6CC55}" type="presOf" srcId="{50E0B49E-3FE1-46BA-B270-B559B1E25504}" destId="{E6D5047A-7839-4392-A224-499E48E6E18E}" srcOrd="1" destOrd="0" presId="urn:microsoft.com/office/officeart/2005/8/layout/hierarchy2"/>
    <dgm:cxn modelId="{CD13CE04-0C11-4E06-B74F-5AEC77D350CB}" type="presOf" srcId="{24CF7230-F7CC-4040-A876-F5C0465E6177}" destId="{C8C8A194-99F1-4333-BA96-23C4D4A93027}" srcOrd="1" destOrd="0" presId="urn:microsoft.com/office/officeart/2005/8/layout/hierarchy2"/>
    <dgm:cxn modelId="{04C9A524-7E54-4263-B48E-9CC5A6DE1E15}" srcId="{66309367-BCCA-4E23-85CA-4057919E5C78}" destId="{F6A57975-FAC3-467B-94F0-65A7BCBB8AE5}" srcOrd="0" destOrd="0" parTransId="{40DFA7FB-9DD8-44F8-AFF0-CA2CD920F334}" sibTransId="{65906CCF-8764-4D1F-B0C9-5AE920F816E9}"/>
    <dgm:cxn modelId="{F424D8CA-8232-4363-8BD2-3A9AE0F22AC1}" type="presOf" srcId="{2E70FEF8-8B8A-4F5B-9774-AC7DC16277C8}" destId="{3D240318-8577-474D-90F2-D2EEC239F9D2}" srcOrd="1" destOrd="0" presId="urn:microsoft.com/office/officeart/2005/8/layout/hierarchy2"/>
    <dgm:cxn modelId="{928E4528-C336-406E-B892-B0BF0787CDF3}" type="presOf" srcId="{039D1B8E-CB48-4A08-9621-75B5ED2728F1}" destId="{8C4C34A2-9424-4192-9C05-67D9E3664D7D}" srcOrd="0" destOrd="0" presId="urn:microsoft.com/office/officeart/2005/8/layout/hierarchy2"/>
    <dgm:cxn modelId="{53D432BA-9D53-4C7D-AB54-55AECDA8E9C4}" srcId="{9D83BDCA-7359-4B7D-B964-757303E4E73D}" destId="{E33D6A2A-7903-42BD-8CB8-CD322DC78D40}" srcOrd="0" destOrd="0" parTransId="{4A9E38EB-A8EA-434A-8ACE-AAB40D3A9108}" sibTransId="{3052CE19-02E2-4D28-8842-23A9A6ED7297}"/>
    <dgm:cxn modelId="{D3962D1A-4A3D-4E09-A8B4-E739D3BD83C5}" type="presOf" srcId="{00658FEA-57CD-41DC-B5AC-186349A4FD7C}" destId="{63448760-0434-42C6-BA33-28818EBB1830}" srcOrd="0" destOrd="0" presId="urn:microsoft.com/office/officeart/2005/8/layout/hierarchy2"/>
    <dgm:cxn modelId="{05EC6E47-82A0-4FA4-9EC0-34EA63F702A8}" type="presOf" srcId="{6FEA357F-2EB3-4611-8B73-AD9A3D92383C}" destId="{0E149B95-4DB2-42B5-9EBD-5D2E2D173475}" srcOrd="0" destOrd="0" presId="urn:microsoft.com/office/officeart/2005/8/layout/hierarchy2"/>
    <dgm:cxn modelId="{C5B6ED76-77C4-4DFF-A293-082AF626D329}" type="presOf" srcId="{AB0F37BE-6D8A-4051-80E1-FD9B273EEF53}" destId="{E15A8BD7-38C3-4D02-B716-CC9AEA268D29}" srcOrd="1" destOrd="0" presId="urn:microsoft.com/office/officeart/2005/8/layout/hierarchy2"/>
    <dgm:cxn modelId="{52F18753-4BE4-4305-B564-3B2BF12B04E6}" type="presOf" srcId="{A38DA02B-19DB-4719-8198-8803D3221998}" destId="{0C896D44-E6F5-43E0-8C54-FD1B462EEA9B}" srcOrd="0" destOrd="0" presId="urn:microsoft.com/office/officeart/2005/8/layout/hierarchy2"/>
    <dgm:cxn modelId="{04DE757C-4F5D-47A5-9600-0248712FB476}" srcId="{66A58438-1669-467B-B712-A5FB4AEEA82A}" destId="{A38DA02B-19DB-4719-8198-8803D3221998}" srcOrd="0" destOrd="0" parTransId="{2E70FEF8-8B8A-4F5B-9774-AC7DC16277C8}" sibTransId="{BA84FB2B-67D8-4CDF-BE96-1058F0DF87C1}"/>
    <dgm:cxn modelId="{1550F140-E1A1-4C05-ADB7-9F65AE1EC6A5}" type="presOf" srcId="{E33D6A2A-7903-42BD-8CB8-CD322DC78D40}" destId="{551B32C1-B453-4E09-ABB5-50C6B0748679}" srcOrd="0" destOrd="0" presId="urn:microsoft.com/office/officeart/2005/8/layout/hierarchy2"/>
    <dgm:cxn modelId="{9A8ED694-604D-45DD-872E-9382355EA51A}" srcId="{E33D6A2A-7903-42BD-8CB8-CD322DC78D40}" destId="{FE60B57A-DDB9-4AE3-BB77-01BA2A4B7687}" srcOrd="1" destOrd="0" parTransId="{1868FE17-EFCC-4643-B0C2-319F2A0FCDB9}" sibTransId="{B12729A3-CD04-495F-86AF-30805B5C2696}"/>
    <dgm:cxn modelId="{50C2D5D6-19DA-4425-95A3-A8151F14FE67}" type="presOf" srcId="{2FF9DC5D-77A1-4990-8772-222E7564BC4C}" destId="{2C3E74E6-3D88-4EE7-BC45-06B1CF01BCD7}" srcOrd="0" destOrd="0" presId="urn:microsoft.com/office/officeart/2005/8/layout/hierarchy2"/>
    <dgm:cxn modelId="{EF09EA20-36D2-4447-AAEC-9956429D577B}" type="presOf" srcId="{63230373-87EC-4365-90CA-AC122B5AE374}" destId="{D762801E-9240-4DE9-A011-10F7B290DFFC}" srcOrd="0" destOrd="0" presId="urn:microsoft.com/office/officeart/2005/8/layout/hierarchy2"/>
    <dgm:cxn modelId="{D1EB7AC4-B060-48C2-82CE-AE910371C50C}" srcId="{00658FEA-57CD-41DC-B5AC-186349A4FD7C}" destId="{2FF9DC5D-77A1-4990-8772-222E7564BC4C}" srcOrd="0" destOrd="0" parTransId="{BE680D1F-198B-47F5-8724-346922D7DD87}" sibTransId="{209D19A4-5BC3-49C6-BFE2-C83726E80D4E}"/>
    <dgm:cxn modelId="{FBA44D4E-B5D3-4DA5-AB40-3DA4304B85F2}" type="presOf" srcId="{40DFA7FB-9DD8-44F8-AFF0-CA2CD920F334}" destId="{7D6614D7-C863-42F2-9767-682A90A17766}" srcOrd="0" destOrd="0" presId="urn:microsoft.com/office/officeart/2005/8/layout/hierarchy2"/>
    <dgm:cxn modelId="{0026430D-604F-46DB-884F-E81EF9ACFAC4}" srcId="{FE60B57A-DDB9-4AE3-BB77-01BA2A4B7687}" destId="{FD78DBEA-1C88-4DE5-A5F5-6DD9C70D1A2A}" srcOrd="0" destOrd="0" parTransId="{24CF7230-F7CC-4040-A876-F5C0465E6177}" sibTransId="{316E5BEB-1901-44EF-9842-6D922F675DB9}"/>
    <dgm:cxn modelId="{0BAC08B4-C39F-4894-9666-77EFF8DA2423}" srcId="{E33D6A2A-7903-42BD-8CB8-CD322DC78D40}" destId="{6FEA357F-2EB3-4611-8B73-AD9A3D92383C}" srcOrd="0" destOrd="0" parTransId="{29E46D73-E9CC-4ABD-BE4B-0EBDE053FB0E}" sibTransId="{826DAB92-0D7A-47BA-97F6-A31B4E78FDEE}"/>
    <dgm:cxn modelId="{7C3FD911-60AA-40C7-B8AA-FF30573944F0}" type="presOf" srcId="{F6A57975-FAC3-467B-94F0-65A7BCBB8AE5}" destId="{350B95D0-3E0B-46AE-82F3-5AC0D9984A75}" srcOrd="0" destOrd="0" presId="urn:microsoft.com/office/officeart/2005/8/layout/hierarchy2"/>
    <dgm:cxn modelId="{116AE24F-8501-4A7E-A08E-FEA67E779859}" type="presOf" srcId="{2E70FEF8-8B8A-4F5B-9774-AC7DC16277C8}" destId="{849B39DA-7DA9-49BC-8898-B4B82C7A5F1E}" srcOrd="0" destOrd="0" presId="urn:microsoft.com/office/officeart/2005/8/layout/hierarchy2"/>
    <dgm:cxn modelId="{1C948650-FF05-479A-8A7E-BB08BC7BB295}" type="presParOf" srcId="{6AE83810-C775-4D33-98F9-E2589551D738}" destId="{A1743DB4-FA46-4426-8298-0F4CE9F299D3}" srcOrd="0" destOrd="0" presId="urn:microsoft.com/office/officeart/2005/8/layout/hierarchy2"/>
    <dgm:cxn modelId="{06862C12-4180-4FBA-8431-59911273731E}" type="presParOf" srcId="{A1743DB4-FA46-4426-8298-0F4CE9F299D3}" destId="{551B32C1-B453-4E09-ABB5-50C6B0748679}" srcOrd="0" destOrd="0" presId="urn:microsoft.com/office/officeart/2005/8/layout/hierarchy2"/>
    <dgm:cxn modelId="{9898432B-B622-4389-8A2D-C8F51191451F}" type="presParOf" srcId="{A1743DB4-FA46-4426-8298-0F4CE9F299D3}" destId="{86AACBB4-5A07-4664-BB3C-72243A5EAE7F}" srcOrd="1" destOrd="0" presId="urn:microsoft.com/office/officeart/2005/8/layout/hierarchy2"/>
    <dgm:cxn modelId="{3C34E9BA-9EEC-4432-9916-E669A76D8440}" type="presParOf" srcId="{86AACBB4-5A07-4664-BB3C-72243A5EAE7F}" destId="{486C80BC-1906-404F-BF52-8736FD090024}" srcOrd="0" destOrd="0" presId="urn:microsoft.com/office/officeart/2005/8/layout/hierarchy2"/>
    <dgm:cxn modelId="{61825859-FB63-4384-95F3-34AAEA899497}" type="presParOf" srcId="{486C80BC-1906-404F-BF52-8736FD090024}" destId="{0AF75B0C-7879-44CE-B7DA-BF4A5A2A5986}" srcOrd="0" destOrd="0" presId="urn:microsoft.com/office/officeart/2005/8/layout/hierarchy2"/>
    <dgm:cxn modelId="{9953C3B1-7790-4571-94D9-BF987C96544C}" type="presParOf" srcId="{86AACBB4-5A07-4664-BB3C-72243A5EAE7F}" destId="{DB0FF408-01A1-4BD2-A534-943D322DFF0C}" srcOrd="1" destOrd="0" presId="urn:microsoft.com/office/officeart/2005/8/layout/hierarchy2"/>
    <dgm:cxn modelId="{EB6D1D71-DA56-46C2-A458-325F3A8840BE}" type="presParOf" srcId="{DB0FF408-01A1-4BD2-A534-943D322DFF0C}" destId="{0E149B95-4DB2-42B5-9EBD-5D2E2D173475}" srcOrd="0" destOrd="0" presId="urn:microsoft.com/office/officeart/2005/8/layout/hierarchy2"/>
    <dgm:cxn modelId="{313447EC-35C8-4089-8C8C-584AF483982A}" type="presParOf" srcId="{DB0FF408-01A1-4BD2-A534-943D322DFF0C}" destId="{7129780F-915E-4ACD-84E7-EC00034F2AE1}" srcOrd="1" destOrd="0" presId="urn:microsoft.com/office/officeart/2005/8/layout/hierarchy2"/>
    <dgm:cxn modelId="{DAF73B15-0A40-40E3-A4E2-E1E4D88B2ACF}" type="presParOf" srcId="{7129780F-915E-4ACD-84E7-EC00034F2AE1}" destId="{8C4C34A2-9424-4192-9C05-67D9E3664D7D}" srcOrd="0" destOrd="0" presId="urn:microsoft.com/office/officeart/2005/8/layout/hierarchy2"/>
    <dgm:cxn modelId="{49698B5B-D59A-40AD-BFF3-A640E8149CD4}" type="presParOf" srcId="{8C4C34A2-9424-4192-9C05-67D9E3664D7D}" destId="{2E6BF3A9-0786-4C05-91C9-546D75BA698D}" srcOrd="0" destOrd="0" presId="urn:microsoft.com/office/officeart/2005/8/layout/hierarchy2"/>
    <dgm:cxn modelId="{F4D31BA9-635B-4F59-9F2C-D03850CD48EB}" type="presParOf" srcId="{7129780F-915E-4ACD-84E7-EC00034F2AE1}" destId="{CF414577-09F1-4073-B2D2-797175BBF155}" srcOrd="1" destOrd="0" presId="urn:microsoft.com/office/officeart/2005/8/layout/hierarchy2"/>
    <dgm:cxn modelId="{4CCFDE46-EF8F-4529-814B-0D36CCB75BB0}" type="presParOf" srcId="{CF414577-09F1-4073-B2D2-797175BBF155}" destId="{C1682F95-7D7B-4F09-81C3-CD1D750D7FC6}" srcOrd="0" destOrd="0" presId="urn:microsoft.com/office/officeart/2005/8/layout/hierarchy2"/>
    <dgm:cxn modelId="{006C016E-3572-4D5A-BAEB-8D60D71DCD45}" type="presParOf" srcId="{CF414577-09F1-4073-B2D2-797175BBF155}" destId="{8AB00F29-AD4F-4C2D-8529-35A3505F1024}" srcOrd="1" destOrd="0" presId="urn:microsoft.com/office/officeart/2005/8/layout/hierarchy2"/>
    <dgm:cxn modelId="{D4D47702-7BB0-4ADB-AD44-90C059516553}" type="presParOf" srcId="{8AB00F29-AD4F-4C2D-8529-35A3505F1024}" destId="{7D6614D7-C863-42F2-9767-682A90A17766}" srcOrd="0" destOrd="0" presId="urn:microsoft.com/office/officeart/2005/8/layout/hierarchy2"/>
    <dgm:cxn modelId="{6E0A80B7-ACE8-492C-AF07-6D326BD24907}" type="presParOf" srcId="{7D6614D7-C863-42F2-9767-682A90A17766}" destId="{CC9B5891-85A3-4C50-B640-01C9CF6EFC0D}" srcOrd="0" destOrd="0" presId="urn:microsoft.com/office/officeart/2005/8/layout/hierarchy2"/>
    <dgm:cxn modelId="{39336C7F-E7D9-4E63-B3F9-C88E9803E605}" type="presParOf" srcId="{8AB00F29-AD4F-4C2D-8529-35A3505F1024}" destId="{DCCD4A98-8987-416E-A42D-494C3F28902F}" srcOrd="1" destOrd="0" presId="urn:microsoft.com/office/officeart/2005/8/layout/hierarchy2"/>
    <dgm:cxn modelId="{4B449A76-9097-4924-B508-1768004A6531}" type="presParOf" srcId="{DCCD4A98-8987-416E-A42D-494C3F28902F}" destId="{350B95D0-3E0B-46AE-82F3-5AC0D9984A75}" srcOrd="0" destOrd="0" presId="urn:microsoft.com/office/officeart/2005/8/layout/hierarchy2"/>
    <dgm:cxn modelId="{A07B872C-20A1-4040-851F-9C989C5A3579}" type="presParOf" srcId="{DCCD4A98-8987-416E-A42D-494C3F28902F}" destId="{B4C962EB-F398-41B3-8C2A-D4CCD36F7B2A}" srcOrd="1" destOrd="0" presId="urn:microsoft.com/office/officeart/2005/8/layout/hierarchy2"/>
    <dgm:cxn modelId="{A80CEDF7-F0B6-4072-BE36-C63C7A0A575C}" type="presParOf" srcId="{7129780F-915E-4ACD-84E7-EC00034F2AE1}" destId="{34F53A47-362F-4AA0-86D2-1CFA5A3DFA91}" srcOrd="2" destOrd="0" presId="urn:microsoft.com/office/officeart/2005/8/layout/hierarchy2"/>
    <dgm:cxn modelId="{FCE6302A-5907-4B4C-B41C-A072F431DC74}" type="presParOf" srcId="{34F53A47-362F-4AA0-86D2-1CFA5A3DFA91}" destId="{E6D5047A-7839-4392-A224-499E48E6E18E}" srcOrd="0" destOrd="0" presId="urn:microsoft.com/office/officeart/2005/8/layout/hierarchy2"/>
    <dgm:cxn modelId="{94B57608-9C9B-4672-AD4E-CA69CD0C982F}" type="presParOf" srcId="{7129780F-915E-4ACD-84E7-EC00034F2AE1}" destId="{BF92F4A2-8B50-42E3-B279-D41624901EC1}" srcOrd="3" destOrd="0" presId="urn:microsoft.com/office/officeart/2005/8/layout/hierarchy2"/>
    <dgm:cxn modelId="{E1EB5A7D-F0D2-4AB6-8A73-596B9E222F29}" type="presParOf" srcId="{BF92F4A2-8B50-42E3-B279-D41624901EC1}" destId="{63448760-0434-42C6-BA33-28818EBB1830}" srcOrd="0" destOrd="0" presId="urn:microsoft.com/office/officeart/2005/8/layout/hierarchy2"/>
    <dgm:cxn modelId="{B91CA1AB-6F36-40C6-9839-F2CE6160D072}" type="presParOf" srcId="{BF92F4A2-8B50-42E3-B279-D41624901EC1}" destId="{2B645729-A3FD-47FA-A32A-853AC899F583}" srcOrd="1" destOrd="0" presId="urn:microsoft.com/office/officeart/2005/8/layout/hierarchy2"/>
    <dgm:cxn modelId="{C54FE662-FDE1-41F2-8332-A52BE576C7B8}" type="presParOf" srcId="{2B645729-A3FD-47FA-A32A-853AC899F583}" destId="{D3F98B43-C887-478D-9495-F5B33A7B86B4}" srcOrd="0" destOrd="0" presId="urn:microsoft.com/office/officeart/2005/8/layout/hierarchy2"/>
    <dgm:cxn modelId="{B4E4F7E9-4229-4B9C-9ABE-C940C16239E8}" type="presParOf" srcId="{D3F98B43-C887-478D-9495-F5B33A7B86B4}" destId="{DFAA33DE-8E48-486D-B78F-282518E6BD5F}" srcOrd="0" destOrd="0" presId="urn:microsoft.com/office/officeart/2005/8/layout/hierarchy2"/>
    <dgm:cxn modelId="{0C67EAC0-5FFC-4CC2-AD7D-25C28EF9CAA5}" type="presParOf" srcId="{2B645729-A3FD-47FA-A32A-853AC899F583}" destId="{C2B6C74B-4901-422B-81D7-9F193F8FA4F2}" srcOrd="1" destOrd="0" presId="urn:microsoft.com/office/officeart/2005/8/layout/hierarchy2"/>
    <dgm:cxn modelId="{7B4E9D4A-56B0-4DA7-9E4E-C12AEE8D6DFD}" type="presParOf" srcId="{C2B6C74B-4901-422B-81D7-9F193F8FA4F2}" destId="{2C3E74E6-3D88-4EE7-BC45-06B1CF01BCD7}" srcOrd="0" destOrd="0" presId="urn:microsoft.com/office/officeart/2005/8/layout/hierarchy2"/>
    <dgm:cxn modelId="{6BE60330-DE8D-4898-9F6D-C74837469291}" type="presParOf" srcId="{C2B6C74B-4901-422B-81D7-9F193F8FA4F2}" destId="{A2418367-6729-45B0-91EA-11A97E4A1F41}" srcOrd="1" destOrd="0" presId="urn:microsoft.com/office/officeart/2005/8/layout/hierarchy2"/>
    <dgm:cxn modelId="{E442DF75-30DB-437C-AE66-C8B3263D0AC4}" type="presParOf" srcId="{86AACBB4-5A07-4664-BB3C-72243A5EAE7F}" destId="{E49C6A3E-F718-4F7F-BC25-A817B60C08E2}" srcOrd="2" destOrd="0" presId="urn:microsoft.com/office/officeart/2005/8/layout/hierarchy2"/>
    <dgm:cxn modelId="{F6477AFB-BF49-4B00-AA11-826953668911}" type="presParOf" srcId="{E49C6A3E-F718-4F7F-BC25-A817B60C08E2}" destId="{BB3FD3BD-8CDE-4EA2-B717-9AC785090097}" srcOrd="0" destOrd="0" presId="urn:microsoft.com/office/officeart/2005/8/layout/hierarchy2"/>
    <dgm:cxn modelId="{7B56AEA3-4BA1-453F-9D2D-34486FDC78B2}" type="presParOf" srcId="{86AACBB4-5A07-4664-BB3C-72243A5EAE7F}" destId="{3BABB420-A8C3-4734-98B0-85A1A911EDB0}" srcOrd="3" destOrd="0" presId="urn:microsoft.com/office/officeart/2005/8/layout/hierarchy2"/>
    <dgm:cxn modelId="{1C752FA0-1D33-4254-A501-2BFFD758059F}" type="presParOf" srcId="{3BABB420-A8C3-4734-98B0-85A1A911EDB0}" destId="{67007464-486F-4C15-BF8C-72CC78EDCA7E}" srcOrd="0" destOrd="0" presId="urn:microsoft.com/office/officeart/2005/8/layout/hierarchy2"/>
    <dgm:cxn modelId="{072BCA51-CF66-4F97-B362-1590D91CD283}" type="presParOf" srcId="{3BABB420-A8C3-4734-98B0-85A1A911EDB0}" destId="{9FB7502E-C722-40EF-9782-3FCCCCF47241}" srcOrd="1" destOrd="0" presId="urn:microsoft.com/office/officeart/2005/8/layout/hierarchy2"/>
    <dgm:cxn modelId="{3BAAE8B5-69E2-44EC-AB96-8999C5A8C04F}" type="presParOf" srcId="{9FB7502E-C722-40EF-9782-3FCCCCF47241}" destId="{E6808108-A7F1-4ECD-B6FC-DC73178687E9}" srcOrd="0" destOrd="0" presId="urn:microsoft.com/office/officeart/2005/8/layout/hierarchy2"/>
    <dgm:cxn modelId="{E76513EF-8DF5-4B06-BDF0-D1B00EA74A28}" type="presParOf" srcId="{E6808108-A7F1-4ECD-B6FC-DC73178687E9}" destId="{C8C8A194-99F1-4333-BA96-23C4D4A93027}" srcOrd="0" destOrd="0" presId="urn:microsoft.com/office/officeart/2005/8/layout/hierarchy2"/>
    <dgm:cxn modelId="{8C853994-64D7-4CF4-922D-2F7896E2EBF3}" type="presParOf" srcId="{9FB7502E-C722-40EF-9782-3FCCCCF47241}" destId="{512204DE-A455-4E84-BD1D-C4DA6E333DA2}" srcOrd="1" destOrd="0" presId="urn:microsoft.com/office/officeart/2005/8/layout/hierarchy2"/>
    <dgm:cxn modelId="{E1D9F20A-C34B-415E-B14A-2E37EFBD0CD7}" type="presParOf" srcId="{512204DE-A455-4E84-BD1D-C4DA6E333DA2}" destId="{C31883EF-A2EA-4C78-8F48-45823E551AB9}" srcOrd="0" destOrd="0" presId="urn:microsoft.com/office/officeart/2005/8/layout/hierarchy2"/>
    <dgm:cxn modelId="{DCD05C4E-9649-40B2-A0D6-3B86C4687D9D}" type="presParOf" srcId="{512204DE-A455-4E84-BD1D-C4DA6E333DA2}" destId="{858F9C11-D211-4B7E-BA85-0241FE6F5014}" srcOrd="1" destOrd="0" presId="urn:microsoft.com/office/officeart/2005/8/layout/hierarchy2"/>
    <dgm:cxn modelId="{23356F93-25B9-48B4-B416-89A4EF09AEC0}" type="presParOf" srcId="{858F9C11-D211-4B7E-BA85-0241FE6F5014}" destId="{1E542E77-F9EE-4CC0-820A-7FC1E4D6C631}" srcOrd="0" destOrd="0" presId="urn:microsoft.com/office/officeart/2005/8/layout/hierarchy2"/>
    <dgm:cxn modelId="{BE765956-A744-4664-B225-0D7C47CDB15E}" type="presParOf" srcId="{1E542E77-F9EE-4CC0-820A-7FC1E4D6C631}" destId="{E15A8BD7-38C3-4D02-B716-CC9AEA268D29}" srcOrd="0" destOrd="0" presId="urn:microsoft.com/office/officeart/2005/8/layout/hierarchy2"/>
    <dgm:cxn modelId="{E398895B-7661-48E3-A3FF-5E36ED60F704}" type="presParOf" srcId="{858F9C11-D211-4B7E-BA85-0241FE6F5014}" destId="{3B13DBE8-18F4-4311-B4CF-06E9FA5E5B4E}" srcOrd="1" destOrd="0" presId="urn:microsoft.com/office/officeart/2005/8/layout/hierarchy2"/>
    <dgm:cxn modelId="{79784558-6F16-4B53-8914-EBDBB2AB40F6}" type="presParOf" srcId="{3B13DBE8-18F4-4311-B4CF-06E9FA5E5B4E}" destId="{700A1F8B-541A-4116-95CF-F82EDBA15BCD}" srcOrd="0" destOrd="0" presId="urn:microsoft.com/office/officeart/2005/8/layout/hierarchy2"/>
    <dgm:cxn modelId="{8E746EDC-B87A-43F5-96C5-C7B853AD9763}" type="presParOf" srcId="{3B13DBE8-18F4-4311-B4CF-06E9FA5E5B4E}" destId="{D5C5D5F6-595D-4CF3-8EE2-1E5F05F7071E}" srcOrd="1" destOrd="0" presId="urn:microsoft.com/office/officeart/2005/8/layout/hierarchy2"/>
    <dgm:cxn modelId="{30535BE4-7781-46FF-AC3E-61EF59BF623F}" type="presParOf" srcId="{9FB7502E-C722-40EF-9782-3FCCCCF47241}" destId="{D762801E-9240-4DE9-A011-10F7B290DFFC}" srcOrd="2" destOrd="0" presId="urn:microsoft.com/office/officeart/2005/8/layout/hierarchy2"/>
    <dgm:cxn modelId="{DFC88688-388C-4758-A2E8-4272DE315CAF}" type="presParOf" srcId="{D762801E-9240-4DE9-A011-10F7B290DFFC}" destId="{423A644A-F0F4-4F09-AA17-A22E5DE38E90}" srcOrd="0" destOrd="0" presId="urn:microsoft.com/office/officeart/2005/8/layout/hierarchy2"/>
    <dgm:cxn modelId="{CA8B9C32-617D-4558-A18F-4C8C4D1060A5}" type="presParOf" srcId="{9FB7502E-C722-40EF-9782-3FCCCCF47241}" destId="{A5C494C2-ECAD-4D36-B7A9-5F4A8D4186D0}" srcOrd="3" destOrd="0" presId="urn:microsoft.com/office/officeart/2005/8/layout/hierarchy2"/>
    <dgm:cxn modelId="{C5DBD4C3-7EC7-4495-9A6A-12EAC2BE2989}" type="presParOf" srcId="{A5C494C2-ECAD-4D36-B7A9-5F4A8D4186D0}" destId="{5E06FE5F-150E-406F-BF36-D0E3B90DA20A}" srcOrd="0" destOrd="0" presId="urn:microsoft.com/office/officeart/2005/8/layout/hierarchy2"/>
    <dgm:cxn modelId="{1DC3C614-BECF-4D9F-96BA-7C27B5D2FACB}" type="presParOf" srcId="{A5C494C2-ECAD-4D36-B7A9-5F4A8D4186D0}" destId="{C7E2E137-8F7C-4F17-81C7-4154FFB21407}" srcOrd="1" destOrd="0" presId="urn:microsoft.com/office/officeart/2005/8/layout/hierarchy2"/>
    <dgm:cxn modelId="{0AB7B9C8-6DE9-44F0-9080-1F3CF0426D1E}" type="presParOf" srcId="{C7E2E137-8F7C-4F17-81C7-4154FFB21407}" destId="{849B39DA-7DA9-49BC-8898-B4B82C7A5F1E}" srcOrd="0" destOrd="0" presId="urn:microsoft.com/office/officeart/2005/8/layout/hierarchy2"/>
    <dgm:cxn modelId="{F43299B3-65AE-4EA4-A863-88D238DD53ED}" type="presParOf" srcId="{849B39DA-7DA9-49BC-8898-B4B82C7A5F1E}" destId="{3D240318-8577-474D-90F2-D2EEC239F9D2}" srcOrd="0" destOrd="0" presId="urn:microsoft.com/office/officeart/2005/8/layout/hierarchy2"/>
    <dgm:cxn modelId="{0B526966-AB95-4BA7-A253-1E9DA31DF42E}" type="presParOf" srcId="{C7E2E137-8F7C-4F17-81C7-4154FFB21407}" destId="{9D23B101-4B41-4EBE-9FDE-A4D18509F8A4}" srcOrd="1" destOrd="0" presId="urn:microsoft.com/office/officeart/2005/8/layout/hierarchy2"/>
    <dgm:cxn modelId="{1BDC9396-6595-4C94-A2EE-E3B1FEBC9A52}" type="presParOf" srcId="{9D23B101-4B41-4EBE-9FDE-A4D18509F8A4}" destId="{0C896D44-E6F5-43E0-8C54-FD1B462EEA9B}" srcOrd="0" destOrd="0" presId="urn:microsoft.com/office/officeart/2005/8/layout/hierarchy2"/>
    <dgm:cxn modelId="{BC6EEA5B-304B-4BDB-85CB-F384B206D884}" type="presParOf" srcId="{9D23B101-4B41-4EBE-9FDE-A4D18509F8A4}" destId="{54D74F72-20AC-4E41-81EF-189428B36E1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D83BDCA-7359-4B7D-B964-757303E4E73D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E33D6A2A-7903-42BD-8CB8-CD322DC78D40}">
      <dgm:prSet phldrT="[Testo]" custT="1"/>
      <dgm:spPr/>
      <dgm:t>
        <a:bodyPr/>
        <a:lstStyle/>
        <a:p>
          <a:r>
            <a:rPr lang="it-IT" sz="1600" b="1" dirty="0" smtClean="0"/>
            <a:t>7 classi  </a:t>
          </a:r>
          <a:r>
            <a:rPr lang="it-IT" sz="2000" b="1" dirty="0" smtClean="0">
              <a:solidFill>
                <a:srgbClr val="FF0000"/>
              </a:solidFill>
            </a:rPr>
            <a:t>ORARIO USCITA</a:t>
          </a:r>
          <a:endParaRPr lang="it-IT" sz="1600" b="1" dirty="0">
            <a:solidFill>
              <a:srgbClr val="FF0000"/>
            </a:solidFill>
          </a:endParaRPr>
        </a:p>
      </dgm:t>
    </dgm:pt>
    <dgm:pt modelId="{4A9E38EB-A8EA-434A-8ACE-AAB40D3A9108}" type="parTrans" cxnId="{53D432BA-9D53-4C7D-AB54-55AECDA8E9C4}">
      <dgm:prSet/>
      <dgm:spPr/>
      <dgm:t>
        <a:bodyPr/>
        <a:lstStyle/>
        <a:p>
          <a:endParaRPr lang="it-IT" sz="1600" b="1"/>
        </a:p>
      </dgm:t>
    </dgm:pt>
    <dgm:pt modelId="{3052CE19-02E2-4D28-8842-23A9A6ED7297}" type="sibTrans" cxnId="{53D432BA-9D53-4C7D-AB54-55AECDA8E9C4}">
      <dgm:prSet/>
      <dgm:spPr/>
      <dgm:t>
        <a:bodyPr/>
        <a:lstStyle/>
        <a:p>
          <a:endParaRPr lang="it-IT" sz="1600" b="1"/>
        </a:p>
      </dgm:t>
    </dgm:pt>
    <dgm:pt modelId="{3BC04F9D-25B6-4AF9-BCC8-F4B43F84B838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800" b="1" baseline="0" dirty="0" smtClean="0">
              <a:solidFill>
                <a:schemeClr val="tx1"/>
              </a:solidFill>
            </a:rPr>
            <a:t>2 A</a:t>
          </a:r>
          <a:endParaRPr lang="it-IT" sz="1800" b="1" dirty="0">
            <a:solidFill>
              <a:schemeClr val="tx1"/>
            </a:solidFill>
          </a:endParaRPr>
        </a:p>
      </dgm:t>
    </dgm:pt>
    <dgm:pt modelId="{6AF97142-F137-4F4A-A2DC-1375D63E8299}" type="parTrans" cxnId="{C9A41DED-7A8B-4030-87EF-F3B70A07A94B}">
      <dgm:prSet custT="1"/>
      <dgm:spPr/>
      <dgm:t>
        <a:bodyPr/>
        <a:lstStyle/>
        <a:p>
          <a:endParaRPr lang="it-IT" sz="1600" b="1"/>
        </a:p>
      </dgm:t>
    </dgm:pt>
    <dgm:pt modelId="{DE8E6E8E-CFEE-4495-8BF9-220D3C4C0575}" type="sibTrans" cxnId="{C9A41DED-7A8B-4030-87EF-F3B70A07A94B}">
      <dgm:prSet/>
      <dgm:spPr/>
      <dgm:t>
        <a:bodyPr/>
        <a:lstStyle/>
        <a:p>
          <a:endParaRPr lang="it-IT" sz="1600" b="1"/>
        </a:p>
      </dgm:t>
    </dgm:pt>
    <dgm:pt modelId="{AE93423C-DAC4-4B95-94A6-5156B0A3AAFF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800" b="1" dirty="0" smtClean="0"/>
            <a:t>CANCELLO SINISTRO</a:t>
          </a:r>
          <a:endParaRPr lang="it-IT" sz="1800" b="1" dirty="0"/>
        </a:p>
      </dgm:t>
    </dgm:pt>
    <dgm:pt modelId="{62F3B40B-0B76-490C-9223-A927D490E886}" type="parTrans" cxnId="{2ED07164-13B4-4E2B-8966-D5F296EF6B06}">
      <dgm:prSet/>
      <dgm:spPr/>
      <dgm:t>
        <a:bodyPr/>
        <a:lstStyle/>
        <a:p>
          <a:endParaRPr lang="it-IT"/>
        </a:p>
      </dgm:t>
    </dgm:pt>
    <dgm:pt modelId="{44A7AD5C-7107-483F-A3B4-7F07866AC621}" type="sibTrans" cxnId="{2ED07164-13B4-4E2B-8966-D5F296EF6B06}">
      <dgm:prSet/>
      <dgm:spPr/>
      <dgm:t>
        <a:bodyPr/>
        <a:lstStyle/>
        <a:p>
          <a:endParaRPr lang="it-IT"/>
        </a:p>
      </dgm:t>
    </dgm:pt>
    <dgm:pt modelId="{D4AB9990-47B4-41BF-A175-2BD6B69F3CDF}">
      <dgm:prSet phldrT="[Testo]" custT="1"/>
      <dgm:spPr/>
      <dgm:t>
        <a:bodyPr/>
        <a:lstStyle/>
        <a:p>
          <a:r>
            <a:rPr lang="it-IT" sz="1600" b="1" dirty="0" smtClean="0"/>
            <a:t>2 </a:t>
          </a:r>
          <a:r>
            <a:rPr lang="it-IT" sz="1600" b="1" dirty="0" smtClean="0">
              <a:solidFill>
                <a:schemeClr val="tx1"/>
              </a:solidFill>
            </a:rPr>
            <a:t>classi- </a:t>
          </a:r>
          <a:r>
            <a:rPr lang="it-IT" sz="1800" b="1" dirty="0" smtClean="0">
              <a:solidFill>
                <a:schemeClr val="tx1"/>
              </a:solidFill>
            </a:rPr>
            <a:t>uscita </a:t>
          </a:r>
          <a:r>
            <a:rPr lang="it-IT" sz="1800" b="1" dirty="0" smtClean="0">
              <a:solidFill>
                <a:srgbClr val="FF0000"/>
              </a:solidFill>
            </a:rPr>
            <a:t>ore 12.30</a:t>
          </a:r>
          <a:endParaRPr lang="it-IT" sz="1600" b="1" dirty="0">
            <a:solidFill>
              <a:srgbClr val="FF0000"/>
            </a:solidFill>
          </a:endParaRPr>
        </a:p>
      </dgm:t>
    </dgm:pt>
    <dgm:pt modelId="{3C7FD6C2-A6DC-4224-BD66-8FBA43BFE79F}" type="sibTrans" cxnId="{810EF087-CE15-4448-A702-3CC093DF9DF8}">
      <dgm:prSet/>
      <dgm:spPr/>
      <dgm:t>
        <a:bodyPr/>
        <a:lstStyle/>
        <a:p>
          <a:endParaRPr lang="it-IT" sz="1600" b="1"/>
        </a:p>
      </dgm:t>
    </dgm:pt>
    <dgm:pt modelId="{770B5067-63B0-4A96-921A-55EAEE5088FD}" type="parTrans" cxnId="{810EF087-CE15-4448-A702-3CC093DF9DF8}">
      <dgm:prSet custT="1"/>
      <dgm:spPr/>
      <dgm:t>
        <a:bodyPr/>
        <a:lstStyle/>
        <a:p>
          <a:endParaRPr lang="it-IT" sz="1600" b="1"/>
        </a:p>
      </dgm:t>
    </dgm:pt>
    <dgm:pt modelId="{BA8FBC4D-559F-42AE-9151-504316A3F156}">
      <dgm:prSet phldrT="[Testo]" custT="1"/>
      <dgm:spPr/>
      <dgm:t>
        <a:bodyPr/>
        <a:lstStyle/>
        <a:p>
          <a:r>
            <a:rPr lang="it-IT" sz="1600" b="1" dirty="0" smtClean="0"/>
            <a:t>2 </a:t>
          </a:r>
          <a:r>
            <a:rPr lang="it-IT" sz="1600" b="1" dirty="0" smtClean="0">
              <a:solidFill>
                <a:schemeClr val="tx1"/>
              </a:solidFill>
            </a:rPr>
            <a:t>classi- </a:t>
          </a:r>
          <a:r>
            <a:rPr lang="it-IT" sz="1800" b="1" dirty="0" smtClean="0">
              <a:solidFill>
                <a:schemeClr val="tx1"/>
              </a:solidFill>
            </a:rPr>
            <a:t>uscita </a:t>
          </a:r>
          <a:r>
            <a:rPr lang="it-IT" sz="1800" b="1" dirty="0" smtClean="0">
              <a:solidFill>
                <a:srgbClr val="FF0000"/>
              </a:solidFill>
            </a:rPr>
            <a:t>ore 13.30</a:t>
          </a:r>
          <a:endParaRPr lang="it-IT" sz="1600" b="1" dirty="0">
            <a:solidFill>
              <a:srgbClr val="FF0000"/>
            </a:solidFill>
          </a:endParaRPr>
        </a:p>
      </dgm:t>
    </dgm:pt>
    <dgm:pt modelId="{7DBDA917-D899-4AC1-AEC6-C5B42CCCF747}" type="parTrans" cxnId="{A84764DB-3021-4B57-976E-7D16ACA14427}">
      <dgm:prSet/>
      <dgm:spPr/>
      <dgm:t>
        <a:bodyPr/>
        <a:lstStyle/>
        <a:p>
          <a:endParaRPr lang="it-IT"/>
        </a:p>
      </dgm:t>
    </dgm:pt>
    <dgm:pt modelId="{E0E3908D-3FF1-412E-AF71-BEA37C53C882}" type="sibTrans" cxnId="{A84764DB-3021-4B57-976E-7D16ACA14427}">
      <dgm:prSet/>
      <dgm:spPr/>
      <dgm:t>
        <a:bodyPr/>
        <a:lstStyle/>
        <a:p>
          <a:endParaRPr lang="it-IT"/>
        </a:p>
      </dgm:t>
    </dgm:pt>
    <dgm:pt modelId="{1B4041B0-55F2-42D3-BAA3-8E0D243E0863}">
      <dgm:prSet phldrT="[Testo]"/>
      <dgm:spPr>
        <a:solidFill>
          <a:srgbClr val="92D050"/>
        </a:solidFill>
      </dgm:spPr>
      <dgm:t>
        <a:bodyPr/>
        <a:lstStyle/>
        <a:p>
          <a:r>
            <a:rPr lang="it-IT" b="1" dirty="0" smtClean="0">
              <a:solidFill>
                <a:schemeClr val="tx1"/>
              </a:solidFill>
            </a:rPr>
            <a:t>5 A – 5 B  </a:t>
          </a:r>
          <a:endParaRPr lang="it-IT" b="1" dirty="0">
            <a:solidFill>
              <a:schemeClr val="tx1"/>
            </a:solidFill>
          </a:endParaRPr>
        </a:p>
      </dgm:t>
    </dgm:pt>
    <dgm:pt modelId="{69056A54-8F29-423A-B381-0B0D4F556928}" type="parTrans" cxnId="{D9C7C463-59E1-479E-B22B-55AB4C1429A3}">
      <dgm:prSet/>
      <dgm:spPr/>
      <dgm:t>
        <a:bodyPr/>
        <a:lstStyle/>
        <a:p>
          <a:endParaRPr lang="it-IT"/>
        </a:p>
      </dgm:t>
    </dgm:pt>
    <dgm:pt modelId="{D109700F-6877-44CF-95DA-90DECAE9849F}" type="sibTrans" cxnId="{D9C7C463-59E1-479E-B22B-55AB4C1429A3}">
      <dgm:prSet/>
      <dgm:spPr/>
      <dgm:t>
        <a:bodyPr/>
        <a:lstStyle/>
        <a:p>
          <a:endParaRPr lang="it-IT"/>
        </a:p>
      </dgm:t>
    </dgm:pt>
    <dgm:pt modelId="{0F700A17-CC5B-4865-BB2B-9C402D97DACE}">
      <dgm:prSet phldrT="[Testo]"/>
      <dgm:spPr>
        <a:solidFill>
          <a:srgbClr val="92D050"/>
        </a:solidFill>
      </dgm:spPr>
      <dgm:t>
        <a:bodyPr/>
        <a:lstStyle/>
        <a:p>
          <a:r>
            <a:rPr lang="it-IT" b="1" dirty="0" smtClean="0"/>
            <a:t>CANCELLO SINISTRO</a:t>
          </a:r>
          <a:endParaRPr lang="it-IT" b="1" dirty="0"/>
        </a:p>
      </dgm:t>
    </dgm:pt>
    <dgm:pt modelId="{390A1495-3BB6-4825-9C09-3426D693AAB7}" type="parTrans" cxnId="{5AA51ED5-F8EF-43CA-866A-E30D654BA106}">
      <dgm:prSet/>
      <dgm:spPr/>
      <dgm:t>
        <a:bodyPr/>
        <a:lstStyle/>
        <a:p>
          <a:endParaRPr lang="it-IT"/>
        </a:p>
      </dgm:t>
    </dgm:pt>
    <dgm:pt modelId="{FECA96E6-E74D-43B5-8A97-1421507E080F}" type="sibTrans" cxnId="{5AA51ED5-F8EF-43CA-866A-E30D654BA106}">
      <dgm:prSet/>
      <dgm:spPr/>
      <dgm:t>
        <a:bodyPr/>
        <a:lstStyle/>
        <a:p>
          <a:endParaRPr lang="it-IT"/>
        </a:p>
      </dgm:t>
    </dgm:pt>
    <dgm:pt modelId="{B189B77E-1423-43C4-9C75-1B680BEA2D06}">
      <dgm:prSet phldrT="[Testo]" custT="1"/>
      <dgm:spPr/>
      <dgm:t>
        <a:bodyPr/>
        <a:lstStyle/>
        <a:p>
          <a:r>
            <a:rPr lang="it-IT" sz="1600" b="1" dirty="0" smtClean="0"/>
            <a:t>1 </a:t>
          </a:r>
          <a:r>
            <a:rPr lang="it-IT" sz="1600" b="1" dirty="0" smtClean="0">
              <a:solidFill>
                <a:schemeClr val="tx1"/>
              </a:solidFill>
            </a:rPr>
            <a:t>classe </a:t>
          </a:r>
          <a:r>
            <a:rPr lang="it-IT" sz="1800" b="1" dirty="0" smtClean="0">
              <a:solidFill>
                <a:schemeClr val="tx1"/>
              </a:solidFill>
            </a:rPr>
            <a:t>uscita </a:t>
          </a:r>
          <a:r>
            <a:rPr lang="it-IT" sz="1800" b="1" dirty="0" smtClean="0">
              <a:solidFill>
                <a:srgbClr val="FF0000"/>
              </a:solidFill>
            </a:rPr>
            <a:t>ore 16.00</a:t>
          </a:r>
          <a:endParaRPr lang="it-IT" sz="1600" b="1" dirty="0">
            <a:solidFill>
              <a:srgbClr val="FF0000"/>
            </a:solidFill>
          </a:endParaRPr>
        </a:p>
      </dgm:t>
    </dgm:pt>
    <dgm:pt modelId="{45A042F4-6B8D-440F-8333-ED81336AD913}" type="parTrans" cxnId="{0B3A6EAF-6FA7-418D-B114-D9A4CA3E31EF}">
      <dgm:prSet/>
      <dgm:spPr/>
      <dgm:t>
        <a:bodyPr/>
        <a:lstStyle/>
        <a:p>
          <a:endParaRPr lang="it-IT"/>
        </a:p>
      </dgm:t>
    </dgm:pt>
    <dgm:pt modelId="{3D0E8913-9AF2-49B1-8D63-BEC2FE450F25}" type="sibTrans" cxnId="{0B3A6EAF-6FA7-418D-B114-D9A4CA3E31EF}">
      <dgm:prSet/>
      <dgm:spPr/>
      <dgm:t>
        <a:bodyPr/>
        <a:lstStyle/>
        <a:p>
          <a:endParaRPr lang="it-IT"/>
        </a:p>
      </dgm:t>
    </dgm:pt>
    <dgm:pt modelId="{FF47D83A-4CA2-4C43-A1DF-E6AB9377F40B}">
      <dgm:prSet phldrT="[Testo]"/>
      <dgm:spPr>
        <a:solidFill>
          <a:srgbClr val="FFC000"/>
        </a:solidFill>
      </dgm:spPr>
      <dgm:t>
        <a:bodyPr/>
        <a:lstStyle/>
        <a:p>
          <a:r>
            <a:rPr lang="it-IT" b="1" dirty="0" smtClean="0">
              <a:solidFill>
                <a:schemeClr val="tx1"/>
              </a:solidFill>
            </a:rPr>
            <a:t>1A -4 A </a:t>
          </a:r>
          <a:endParaRPr lang="it-IT" b="1" dirty="0">
            <a:solidFill>
              <a:schemeClr val="tx1"/>
            </a:solidFill>
          </a:endParaRPr>
        </a:p>
      </dgm:t>
    </dgm:pt>
    <dgm:pt modelId="{4579F620-C7E4-49CA-882F-11481A9AB2DC}" type="parTrans" cxnId="{A288E2A7-1CC7-4413-B9D0-9E631B607274}">
      <dgm:prSet/>
      <dgm:spPr/>
      <dgm:t>
        <a:bodyPr/>
        <a:lstStyle/>
        <a:p>
          <a:endParaRPr lang="it-IT"/>
        </a:p>
      </dgm:t>
    </dgm:pt>
    <dgm:pt modelId="{A6589E4F-6AC3-4E94-ABE6-18052ECB1C7A}" type="sibTrans" cxnId="{A288E2A7-1CC7-4413-B9D0-9E631B607274}">
      <dgm:prSet/>
      <dgm:spPr/>
      <dgm:t>
        <a:bodyPr/>
        <a:lstStyle/>
        <a:p>
          <a:endParaRPr lang="it-IT"/>
        </a:p>
      </dgm:t>
    </dgm:pt>
    <dgm:pt modelId="{6E562905-25B1-4061-B5BA-34927F67F6C4}">
      <dgm:prSet phldrT="[Testo]"/>
      <dgm:spPr>
        <a:solidFill>
          <a:srgbClr val="FFC000"/>
        </a:solidFill>
      </dgm:spPr>
      <dgm:t>
        <a:bodyPr/>
        <a:lstStyle/>
        <a:p>
          <a:r>
            <a:rPr lang="it-IT" b="1" dirty="0" smtClean="0"/>
            <a:t>CANCELLO DESTRO</a:t>
          </a:r>
          <a:endParaRPr lang="it-IT" b="1" dirty="0"/>
        </a:p>
      </dgm:t>
    </dgm:pt>
    <dgm:pt modelId="{8AF4E609-4645-4805-B36F-CE2C8E1DDAB9}" type="parTrans" cxnId="{87220992-B989-455A-ABC5-84A80C62F93C}">
      <dgm:prSet/>
      <dgm:spPr/>
      <dgm:t>
        <a:bodyPr/>
        <a:lstStyle/>
        <a:p>
          <a:endParaRPr lang="it-IT"/>
        </a:p>
      </dgm:t>
    </dgm:pt>
    <dgm:pt modelId="{57DF226E-95FF-447A-8B62-F40DBB109087}" type="sibTrans" cxnId="{87220992-B989-455A-ABC5-84A80C62F93C}">
      <dgm:prSet/>
      <dgm:spPr/>
      <dgm:t>
        <a:bodyPr/>
        <a:lstStyle/>
        <a:p>
          <a:endParaRPr lang="it-IT"/>
        </a:p>
      </dgm:t>
    </dgm:pt>
    <dgm:pt modelId="{E611C502-C254-4974-87DB-C25FFB75B345}">
      <dgm:prSet phldrT="[Testo]"/>
      <dgm:spPr/>
      <dgm:t>
        <a:bodyPr/>
        <a:lstStyle/>
        <a:p>
          <a:r>
            <a:rPr lang="it-IT" b="1" dirty="0" smtClean="0"/>
            <a:t>2 </a:t>
          </a:r>
          <a:r>
            <a:rPr lang="it-IT" b="1" dirty="0" smtClean="0">
              <a:solidFill>
                <a:schemeClr val="tx1"/>
              </a:solidFill>
            </a:rPr>
            <a:t>classi- uscita </a:t>
          </a:r>
          <a:r>
            <a:rPr lang="it-IT" b="1" dirty="0" smtClean="0">
              <a:solidFill>
                <a:srgbClr val="FF0000"/>
              </a:solidFill>
            </a:rPr>
            <a:t>ore 13.00</a:t>
          </a:r>
          <a:endParaRPr lang="it-IT" b="1" dirty="0">
            <a:solidFill>
              <a:srgbClr val="FF0000"/>
            </a:solidFill>
          </a:endParaRPr>
        </a:p>
      </dgm:t>
    </dgm:pt>
    <dgm:pt modelId="{027D2F2E-E3C0-4F89-8209-F0663B90755D}" type="parTrans" cxnId="{6D1265ED-BB1E-46E9-8CCD-8BD342506946}">
      <dgm:prSet/>
      <dgm:spPr/>
      <dgm:t>
        <a:bodyPr/>
        <a:lstStyle/>
        <a:p>
          <a:endParaRPr lang="it-IT"/>
        </a:p>
      </dgm:t>
    </dgm:pt>
    <dgm:pt modelId="{C1D8F066-9298-411D-B24F-CB960A87A426}" type="sibTrans" cxnId="{6D1265ED-BB1E-46E9-8CCD-8BD342506946}">
      <dgm:prSet/>
      <dgm:spPr/>
      <dgm:t>
        <a:bodyPr/>
        <a:lstStyle/>
        <a:p>
          <a:endParaRPr lang="it-IT"/>
        </a:p>
      </dgm:t>
    </dgm:pt>
    <dgm:pt modelId="{724BFBF7-8F56-4A84-89E6-3FD0CEC06E49}">
      <dgm:prSet phldrT="[Testo]"/>
      <dgm:spPr>
        <a:solidFill>
          <a:srgbClr val="FFC000"/>
        </a:solidFill>
      </dgm:spPr>
      <dgm:t>
        <a:bodyPr/>
        <a:lstStyle/>
        <a:p>
          <a:r>
            <a:rPr lang="it-IT" b="1" dirty="0" smtClean="0">
              <a:solidFill>
                <a:schemeClr val="tx1"/>
              </a:solidFill>
            </a:rPr>
            <a:t>1 B  - 3A</a:t>
          </a:r>
          <a:endParaRPr lang="it-IT" b="1" dirty="0">
            <a:solidFill>
              <a:schemeClr val="tx1"/>
            </a:solidFill>
          </a:endParaRPr>
        </a:p>
      </dgm:t>
    </dgm:pt>
    <dgm:pt modelId="{1C0F1E4B-4BA2-4154-BD3D-6CCDEAEF220C}" type="parTrans" cxnId="{00BE6BED-2AD9-4C2C-99A0-22AC726AEB30}">
      <dgm:prSet/>
      <dgm:spPr/>
      <dgm:t>
        <a:bodyPr/>
        <a:lstStyle/>
        <a:p>
          <a:endParaRPr lang="it-IT"/>
        </a:p>
      </dgm:t>
    </dgm:pt>
    <dgm:pt modelId="{1CB960A6-FDCF-46EA-BC69-0C15D849DC04}" type="sibTrans" cxnId="{00BE6BED-2AD9-4C2C-99A0-22AC726AEB30}">
      <dgm:prSet/>
      <dgm:spPr/>
      <dgm:t>
        <a:bodyPr/>
        <a:lstStyle/>
        <a:p>
          <a:endParaRPr lang="it-IT"/>
        </a:p>
      </dgm:t>
    </dgm:pt>
    <dgm:pt modelId="{3E8439A5-FAB3-4788-B039-24C71E3C8544}">
      <dgm:prSet phldrT="[Testo]"/>
      <dgm:spPr>
        <a:solidFill>
          <a:srgbClr val="FFC000"/>
        </a:solidFill>
      </dgm:spPr>
      <dgm:t>
        <a:bodyPr/>
        <a:lstStyle/>
        <a:p>
          <a:r>
            <a:rPr lang="it-IT" b="1" dirty="0" smtClean="0"/>
            <a:t>CANCELLO DESTRO</a:t>
          </a:r>
          <a:endParaRPr lang="it-IT" b="1" dirty="0"/>
        </a:p>
      </dgm:t>
    </dgm:pt>
    <dgm:pt modelId="{57CC5A31-EA8A-4719-8C46-C954A9F101DB}" type="parTrans" cxnId="{93B57420-1916-4ECB-9937-87086FC5FFF2}">
      <dgm:prSet/>
      <dgm:spPr/>
      <dgm:t>
        <a:bodyPr/>
        <a:lstStyle/>
        <a:p>
          <a:endParaRPr lang="it-IT"/>
        </a:p>
      </dgm:t>
    </dgm:pt>
    <dgm:pt modelId="{16430620-FB76-42CE-A763-F4022A1C7CB5}" type="sibTrans" cxnId="{93B57420-1916-4ECB-9937-87086FC5FFF2}">
      <dgm:prSet/>
      <dgm:spPr/>
      <dgm:t>
        <a:bodyPr/>
        <a:lstStyle/>
        <a:p>
          <a:endParaRPr lang="it-IT"/>
        </a:p>
      </dgm:t>
    </dgm:pt>
    <dgm:pt modelId="{6AE83810-C775-4D33-98F9-E2589551D738}" type="pres">
      <dgm:prSet presAssocID="{9D83BDCA-7359-4B7D-B964-757303E4E73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1743DB4-FA46-4426-8298-0F4CE9F299D3}" type="pres">
      <dgm:prSet presAssocID="{E33D6A2A-7903-42BD-8CB8-CD322DC78D40}" presName="root1" presStyleCnt="0"/>
      <dgm:spPr/>
    </dgm:pt>
    <dgm:pt modelId="{551B32C1-B453-4E09-ABB5-50C6B0748679}" type="pres">
      <dgm:prSet presAssocID="{E33D6A2A-7903-42BD-8CB8-CD322DC78D40}" presName="LevelOneTextNode" presStyleLbl="node0" presStyleIdx="0" presStyleCnt="1" custScaleX="93651" custScaleY="16382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6AACBB4-5A07-4664-BB3C-72243A5EAE7F}" type="pres">
      <dgm:prSet presAssocID="{E33D6A2A-7903-42BD-8CB8-CD322DC78D40}" presName="level2hierChild" presStyleCnt="0"/>
      <dgm:spPr/>
    </dgm:pt>
    <dgm:pt modelId="{771FCCCB-4930-42C1-9BD1-22AF0AF19D8F}" type="pres">
      <dgm:prSet presAssocID="{770B5067-63B0-4A96-921A-55EAEE5088FD}" presName="conn2-1" presStyleLbl="parChTrans1D2" presStyleIdx="0" presStyleCnt="4"/>
      <dgm:spPr/>
      <dgm:t>
        <a:bodyPr/>
        <a:lstStyle/>
        <a:p>
          <a:endParaRPr lang="it-IT"/>
        </a:p>
      </dgm:t>
    </dgm:pt>
    <dgm:pt modelId="{E75CA26B-3FFF-4547-AE4F-4FFBA3CF03A8}" type="pres">
      <dgm:prSet presAssocID="{770B5067-63B0-4A96-921A-55EAEE5088FD}" presName="connTx" presStyleLbl="parChTrans1D2" presStyleIdx="0" presStyleCnt="4"/>
      <dgm:spPr/>
      <dgm:t>
        <a:bodyPr/>
        <a:lstStyle/>
        <a:p>
          <a:endParaRPr lang="it-IT"/>
        </a:p>
      </dgm:t>
    </dgm:pt>
    <dgm:pt modelId="{D9FB92BA-65DB-4A11-9B31-382607C5127A}" type="pres">
      <dgm:prSet presAssocID="{D4AB9990-47B4-41BF-A175-2BD6B69F3CDF}" presName="root2" presStyleCnt="0"/>
      <dgm:spPr/>
    </dgm:pt>
    <dgm:pt modelId="{CD73D8E6-2CE9-4AE1-A531-9E82F1953899}" type="pres">
      <dgm:prSet presAssocID="{D4AB9990-47B4-41BF-A175-2BD6B69F3CDF}" presName="LevelTwoTextNode" presStyleLbl="node2" presStyleIdx="0" presStyleCnt="4" custScaleX="98214" custScaleY="13848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075C3B3-5926-42A0-AED0-A9391BD5EDCE}" type="pres">
      <dgm:prSet presAssocID="{D4AB9990-47B4-41BF-A175-2BD6B69F3CDF}" presName="level3hierChild" presStyleCnt="0"/>
      <dgm:spPr/>
    </dgm:pt>
    <dgm:pt modelId="{F9B6DE27-641C-497B-A27A-6BC4EABD49FE}" type="pres">
      <dgm:prSet presAssocID="{6AF97142-F137-4F4A-A2DC-1375D63E8299}" presName="conn2-1" presStyleLbl="parChTrans1D3" presStyleIdx="0" presStyleCnt="4"/>
      <dgm:spPr/>
      <dgm:t>
        <a:bodyPr/>
        <a:lstStyle/>
        <a:p>
          <a:endParaRPr lang="it-IT"/>
        </a:p>
      </dgm:t>
    </dgm:pt>
    <dgm:pt modelId="{2F5E24EC-AC36-4627-AA2E-0697F44FF8BC}" type="pres">
      <dgm:prSet presAssocID="{6AF97142-F137-4F4A-A2DC-1375D63E8299}" presName="connTx" presStyleLbl="parChTrans1D3" presStyleIdx="0" presStyleCnt="4"/>
      <dgm:spPr/>
      <dgm:t>
        <a:bodyPr/>
        <a:lstStyle/>
        <a:p>
          <a:endParaRPr lang="it-IT"/>
        </a:p>
      </dgm:t>
    </dgm:pt>
    <dgm:pt modelId="{11E0D200-E8FD-492F-ABC9-D8886931038A}" type="pres">
      <dgm:prSet presAssocID="{3BC04F9D-25B6-4AF9-BCC8-F4B43F84B838}" presName="root2" presStyleCnt="0"/>
      <dgm:spPr/>
    </dgm:pt>
    <dgm:pt modelId="{89146AAB-FAB3-46BA-A57F-9E0359AF2ADF}" type="pres">
      <dgm:prSet presAssocID="{3BC04F9D-25B6-4AF9-BCC8-F4B43F84B838}" presName="LevelTwoTextNode" presStyleLbl="node3" presStyleIdx="0" presStyleCnt="4" custScaleX="125524" custScaleY="10578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C28F83F-DDAF-43C1-B365-69E5D274D266}" type="pres">
      <dgm:prSet presAssocID="{3BC04F9D-25B6-4AF9-BCC8-F4B43F84B838}" presName="level3hierChild" presStyleCnt="0"/>
      <dgm:spPr/>
    </dgm:pt>
    <dgm:pt modelId="{4CA5F37B-E31D-413E-ACD1-5B36D92F0D63}" type="pres">
      <dgm:prSet presAssocID="{62F3B40B-0B76-490C-9223-A927D490E886}" presName="conn2-1" presStyleLbl="parChTrans1D4" presStyleIdx="0" presStyleCnt="4"/>
      <dgm:spPr/>
      <dgm:t>
        <a:bodyPr/>
        <a:lstStyle/>
        <a:p>
          <a:endParaRPr lang="it-IT"/>
        </a:p>
      </dgm:t>
    </dgm:pt>
    <dgm:pt modelId="{C32E7EB0-8A57-4A3D-BDDE-C23AC19C64D6}" type="pres">
      <dgm:prSet presAssocID="{62F3B40B-0B76-490C-9223-A927D490E886}" presName="connTx" presStyleLbl="parChTrans1D4" presStyleIdx="0" presStyleCnt="4"/>
      <dgm:spPr/>
      <dgm:t>
        <a:bodyPr/>
        <a:lstStyle/>
        <a:p>
          <a:endParaRPr lang="it-IT"/>
        </a:p>
      </dgm:t>
    </dgm:pt>
    <dgm:pt modelId="{F88326B6-1517-4E4B-8DAF-8EAFD2688C69}" type="pres">
      <dgm:prSet presAssocID="{AE93423C-DAC4-4B95-94A6-5156B0A3AAFF}" presName="root2" presStyleCnt="0"/>
      <dgm:spPr/>
    </dgm:pt>
    <dgm:pt modelId="{C1E71B72-47EB-4E7E-8C0F-B0C4A3D1F9D5}" type="pres">
      <dgm:prSet presAssocID="{AE93423C-DAC4-4B95-94A6-5156B0A3AAFF}" presName="LevelTwoTextNode" presStyleLbl="node4" presStyleIdx="0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F11E581-3850-443B-B5F1-253CFC9C123E}" type="pres">
      <dgm:prSet presAssocID="{AE93423C-DAC4-4B95-94A6-5156B0A3AAFF}" presName="level3hierChild" presStyleCnt="0"/>
      <dgm:spPr/>
    </dgm:pt>
    <dgm:pt modelId="{8DCB1279-490A-4C09-9CE3-CDD69659062F}" type="pres">
      <dgm:prSet presAssocID="{027D2F2E-E3C0-4F89-8209-F0663B90755D}" presName="conn2-1" presStyleLbl="parChTrans1D2" presStyleIdx="1" presStyleCnt="4"/>
      <dgm:spPr/>
      <dgm:t>
        <a:bodyPr/>
        <a:lstStyle/>
        <a:p>
          <a:endParaRPr lang="it-IT"/>
        </a:p>
      </dgm:t>
    </dgm:pt>
    <dgm:pt modelId="{199EC299-B691-4139-B91D-1F9A3C5AA78C}" type="pres">
      <dgm:prSet presAssocID="{027D2F2E-E3C0-4F89-8209-F0663B90755D}" presName="connTx" presStyleLbl="parChTrans1D2" presStyleIdx="1" presStyleCnt="4"/>
      <dgm:spPr/>
      <dgm:t>
        <a:bodyPr/>
        <a:lstStyle/>
        <a:p>
          <a:endParaRPr lang="it-IT"/>
        </a:p>
      </dgm:t>
    </dgm:pt>
    <dgm:pt modelId="{076BA4B8-A447-4BD1-9A56-E633D48B167D}" type="pres">
      <dgm:prSet presAssocID="{E611C502-C254-4974-87DB-C25FFB75B345}" presName="root2" presStyleCnt="0"/>
      <dgm:spPr/>
    </dgm:pt>
    <dgm:pt modelId="{AA5EF0C2-CF7D-4010-98CB-DCFBD2419A3E}" type="pres">
      <dgm:prSet presAssocID="{E611C502-C254-4974-87DB-C25FFB75B345}" presName="LevelTwoTextNode" presStyleLbl="node2" presStyleIdx="1" presStyleCnt="4" custScaleX="98214" custScaleY="13848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271CB02-6F2F-4B8D-ACB5-6E3F3D0BCF20}" type="pres">
      <dgm:prSet presAssocID="{E611C502-C254-4974-87DB-C25FFB75B345}" presName="level3hierChild" presStyleCnt="0"/>
      <dgm:spPr/>
    </dgm:pt>
    <dgm:pt modelId="{D989C64B-58E6-4D88-B434-1256374097ED}" type="pres">
      <dgm:prSet presAssocID="{1C0F1E4B-4BA2-4154-BD3D-6CCDEAEF220C}" presName="conn2-1" presStyleLbl="parChTrans1D3" presStyleIdx="1" presStyleCnt="4"/>
      <dgm:spPr/>
      <dgm:t>
        <a:bodyPr/>
        <a:lstStyle/>
        <a:p>
          <a:endParaRPr lang="it-IT"/>
        </a:p>
      </dgm:t>
    </dgm:pt>
    <dgm:pt modelId="{D51E4682-BCFA-45E1-BE6B-C7DFA6FC1FC6}" type="pres">
      <dgm:prSet presAssocID="{1C0F1E4B-4BA2-4154-BD3D-6CCDEAEF220C}" presName="connTx" presStyleLbl="parChTrans1D3" presStyleIdx="1" presStyleCnt="4"/>
      <dgm:spPr/>
      <dgm:t>
        <a:bodyPr/>
        <a:lstStyle/>
        <a:p>
          <a:endParaRPr lang="it-IT"/>
        </a:p>
      </dgm:t>
    </dgm:pt>
    <dgm:pt modelId="{019FBB92-D220-472B-AC1D-D62AA567C072}" type="pres">
      <dgm:prSet presAssocID="{724BFBF7-8F56-4A84-89E6-3FD0CEC06E49}" presName="root2" presStyleCnt="0"/>
      <dgm:spPr/>
    </dgm:pt>
    <dgm:pt modelId="{BD136340-F125-424A-8EA2-347AFD64756B}" type="pres">
      <dgm:prSet presAssocID="{724BFBF7-8F56-4A84-89E6-3FD0CEC06E49}" presName="LevelTwoTextNode" presStyleLbl="node3" presStyleIdx="1" presStyleCnt="4" custScaleX="125524" custScaleY="10578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737A637-5261-4885-9219-DB8D96677EC3}" type="pres">
      <dgm:prSet presAssocID="{724BFBF7-8F56-4A84-89E6-3FD0CEC06E49}" presName="level3hierChild" presStyleCnt="0"/>
      <dgm:spPr/>
    </dgm:pt>
    <dgm:pt modelId="{5F5E8951-F64A-41EB-B657-3D509623ED47}" type="pres">
      <dgm:prSet presAssocID="{57CC5A31-EA8A-4719-8C46-C954A9F101DB}" presName="conn2-1" presStyleLbl="parChTrans1D4" presStyleIdx="1" presStyleCnt="4"/>
      <dgm:spPr/>
      <dgm:t>
        <a:bodyPr/>
        <a:lstStyle/>
        <a:p>
          <a:endParaRPr lang="it-IT"/>
        </a:p>
      </dgm:t>
    </dgm:pt>
    <dgm:pt modelId="{4E4C393A-735E-4325-B768-FFB729B8730E}" type="pres">
      <dgm:prSet presAssocID="{57CC5A31-EA8A-4719-8C46-C954A9F101DB}" presName="connTx" presStyleLbl="parChTrans1D4" presStyleIdx="1" presStyleCnt="4"/>
      <dgm:spPr/>
      <dgm:t>
        <a:bodyPr/>
        <a:lstStyle/>
        <a:p>
          <a:endParaRPr lang="it-IT"/>
        </a:p>
      </dgm:t>
    </dgm:pt>
    <dgm:pt modelId="{DAC65FEB-6326-45AD-9F4E-11CF753984F0}" type="pres">
      <dgm:prSet presAssocID="{3E8439A5-FAB3-4788-B039-24C71E3C8544}" presName="root2" presStyleCnt="0"/>
      <dgm:spPr/>
    </dgm:pt>
    <dgm:pt modelId="{130E9511-0047-43ED-BC3B-C6636D2B5DD1}" type="pres">
      <dgm:prSet presAssocID="{3E8439A5-FAB3-4788-B039-24C71E3C8544}" presName="LevelTwoTextNode" presStyleLbl="node4" presStyleIdx="1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2A5F818-FCF5-455C-8993-98A80C5199C8}" type="pres">
      <dgm:prSet presAssocID="{3E8439A5-FAB3-4788-B039-24C71E3C8544}" presName="level3hierChild" presStyleCnt="0"/>
      <dgm:spPr/>
    </dgm:pt>
    <dgm:pt modelId="{D532321B-522E-4C38-9240-4D1895A481AF}" type="pres">
      <dgm:prSet presAssocID="{7DBDA917-D899-4AC1-AEC6-C5B42CCCF747}" presName="conn2-1" presStyleLbl="parChTrans1D2" presStyleIdx="2" presStyleCnt="4"/>
      <dgm:spPr/>
      <dgm:t>
        <a:bodyPr/>
        <a:lstStyle/>
        <a:p>
          <a:endParaRPr lang="it-IT"/>
        </a:p>
      </dgm:t>
    </dgm:pt>
    <dgm:pt modelId="{281C4F66-A508-4C9A-9AE0-3D675F73BC6C}" type="pres">
      <dgm:prSet presAssocID="{7DBDA917-D899-4AC1-AEC6-C5B42CCCF747}" presName="connTx" presStyleLbl="parChTrans1D2" presStyleIdx="2" presStyleCnt="4"/>
      <dgm:spPr/>
      <dgm:t>
        <a:bodyPr/>
        <a:lstStyle/>
        <a:p>
          <a:endParaRPr lang="it-IT"/>
        </a:p>
      </dgm:t>
    </dgm:pt>
    <dgm:pt modelId="{AB773EE3-1288-41A5-923D-99EB69051431}" type="pres">
      <dgm:prSet presAssocID="{BA8FBC4D-559F-42AE-9151-504316A3F156}" presName="root2" presStyleCnt="0"/>
      <dgm:spPr/>
    </dgm:pt>
    <dgm:pt modelId="{4A2AED1B-3FEF-4559-80E6-A5758FC04A24}" type="pres">
      <dgm:prSet presAssocID="{BA8FBC4D-559F-42AE-9151-504316A3F156}" presName="LevelTwoTextNode" presStyleLbl="node2" presStyleIdx="2" presStyleCnt="4" custScaleX="98214" custScaleY="13848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86C15BA-1155-41E3-AC66-E74EEAA57A3C}" type="pres">
      <dgm:prSet presAssocID="{BA8FBC4D-559F-42AE-9151-504316A3F156}" presName="level3hierChild" presStyleCnt="0"/>
      <dgm:spPr/>
    </dgm:pt>
    <dgm:pt modelId="{F5B98256-6070-42F6-94A7-07DABE63668B}" type="pres">
      <dgm:prSet presAssocID="{69056A54-8F29-423A-B381-0B0D4F556928}" presName="conn2-1" presStyleLbl="parChTrans1D3" presStyleIdx="2" presStyleCnt="4"/>
      <dgm:spPr/>
      <dgm:t>
        <a:bodyPr/>
        <a:lstStyle/>
        <a:p>
          <a:endParaRPr lang="it-IT"/>
        </a:p>
      </dgm:t>
    </dgm:pt>
    <dgm:pt modelId="{6805335F-6480-488E-898C-6D936B834B24}" type="pres">
      <dgm:prSet presAssocID="{69056A54-8F29-423A-B381-0B0D4F556928}" presName="connTx" presStyleLbl="parChTrans1D3" presStyleIdx="2" presStyleCnt="4"/>
      <dgm:spPr/>
      <dgm:t>
        <a:bodyPr/>
        <a:lstStyle/>
        <a:p>
          <a:endParaRPr lang="it-IT"/>
        </a:p>
      </dgm:t>
    </dgm:pt>
    <dgm:pt modelId="{72BBAC11-E6AE-44F0-9032-CEA85DDB5097}" type="pres">
      <dgm:prSet presAssocID="{1B4041B0-55F2-42D3-BAA3-8E0D243E0863}" presName="root2" presStyleCnt="0"/>
      <dgm:spPr/>
    </dgm:pt>
    <dgm:pt modelId="{ED07A21B-9930-492A-8315-F341A0947CE2}" type="pres">
      <dgm:prSet presAssocID="{1B4041B0-55F2-42D3-BAA3-8E0D243E0863}" presName="LevelTwoTextNode" presStyleLbl="node3" presStyleIdx="2" presStyleCnt="4" custScaleX="125524" custScaleY="10578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788A704-F95A-4C54-BA51-ED546679347F}" type="pres">
      <dgm:prSet presAssocID="{1B4041B0-55F2-42D3-BAA3-8E0D243E0863}" presName="level3hierChild" presStyleCnt="0"/>
      <dgm:spPr/>
    </dgm:pt>
    <dgm:pt modelId="{5524B24C-51CB-4675-B108-0283B9744E99}" type="pres">
      <dgm:prSet presAssocID="{390A1495-3BB6-4825-9C09-3426D693AAB7}" presName="conn2-1" presStyleLbl="parChTrans1D4" presStyleIdx="2" presStyleCnt="4"/>
      <dgm:spPr/>
      <dgm:t>
        <a:bodyPr/>
        <a:lstStyle/>
        <a:p>
          <a:endParaRPr lang="it-IT"/>
        </a:p>
      </dgm:t>
    </dgm:pt>
    <dgm:pt modelId="{A239A980-E1CE-4D03-AD3F-EE9F4E6BCCF7}" type="pres">
      <dgm:prSet presAssocID="{390A1495-3BB6-4825-9C09-3426D693AAB7}" presName="connTx" presStyleLbl="parChTrans1D4" presStyleIdx="2" presStyleCnt="4"/>
      <dgm:spPr/>
      <dgm:t>
        <a:bodyPr/>
        <a:lstStyle/>
        <a:p>
          <a:endParaRPr lang="it-IT"/>
        </a:p>
      </dgm:t>
    </dgm:pt>
    <dgm:pt modelId="{14F646CD-B4AB-43C6-A335-85249572A3AC}" type="pres">
      <dgm:prSet presAssocID="{0F700A17-CC5B-4865-BB2B-9C402D97DACE}" presName="root2" presStyleCnt="0"/>
      <dgm:spPr/>
    </dgm:pt>
    <dgm:pt modelId="{599D38FD-9193-4FDE-B1D9-276DDF20F9E9}" type="pres">
      <dgm:prSet presAssocID="{0F700A17-CC5B-4865-BB2B-9C402D97DACE}" presName="LevelTwoTextNode" presStyleLbl="node4" presStyleIdx="2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F34C212-4364-4D43-8568-7A1D87404761}" type="pres">
      <dgm:prSet presAssocID="{0F700A17-CC5B-4865-BB2B-9C402D97DACE}" presName="level3hierChild" presStyleCnt="0"/>
      <dgm:spPr/>
    </dgm:pt>
    <dgm:pt modelId="{DB0AAC95-69BB-465C-82D3-A4DB2AA331A1}" type="pres">
      <dgm:prSet presAssocID="{45A042F4-6B8D-440F-8333-ED81336AD913}" presName="conn2-1" presStyleLbl="parChTrans1D2" presStyleIdx="3" presStyleCnt="4"/>
      <dgm:spPr/>
      <dgm:t>
        <a:bodyPr/>
        <a:lstStyle/>
        <a:p>
          <a:endParaRPr lang="it-IT"/>
        </a:p>
      </dgm:t>
    </dgm:pt>
    <dgm:pt modelId="{B5797679-2732-468F-9EEA-9318915AF765}" type="pres">
      <dgm:prSet presAssocID="{45A042F4-6B8D-440F-8333-ED81336AD913}" presName="connTx" presStyleLbl="parChTrans1D2" presStyleIdx="3" presStyleCnt="4"/>
      <dgm:spPr/>
      <dgm:t>
        <a:bodyPr/>
        <a:lstStyle/>
        <a:p>
          <a:endParaRPr lang="it-IT"/>
        </a:p>
      </dgm:t>
    </dgm:pt>
    <dgm:pt modelId="{5A1F7378-8A5E-4AD3-925C-D7B1B39AE9A1}" type="pres">
      <dgm:prSet presAssocID="{B189B77E-1423-43C4-9C75-1B680BEA2D06}" presName="root2" presStyleCnt="0"/>
      <dgm:spPr/>
    </dgm:pt>
    <dgm:pt modelId="{098E63DA-9BA5-47CB-92B2-9B7036315A18}" type="pres">
      <dgm:prSet presAssocID="{B189B77E-1423-43C4-9C75-1B680BEA2D06}" presName="LevelTwoTextNode" presStyleLbl="node2" presStyleIdx="3" presStyleCnt="4" custScaleX="98214" custScaleY="13848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12C955B-E037-4963-9C51-B8D5EFFC21A0}" type="pres">
      <dgm:prSet presAssocID="{B189B77E-1423-43C4-9C75-1B680BEA2D06}" presName="level3hierChild" presStyleCnt="0"/>
      <dgm:spPr/>
    </dgm:pt>
    <dgm:pt modelId="{0026C5F5-442D-4EE6-BDFB-0F577D888905}" type="pres">
      <dgm:prSet presAssocID="{4579F620-C7E4-49CA-882F-11481A9AB2DC}" presName="conn2-1" presStyleLbl="parChTrans1D3" presStyleIdx="3" presStyleCnt="4"/>
      <dgm:spPr/>
      <dgm:t>
        <a:bodyPr/>
        <a:lstStyle/>
        <a:p>
          <a:endParaRPr lang="it-IT"/>
        </a:p>
      </dgm:t>
    </dgm:pt>
    <dgm:pt modelId="{3A45288B-A66E-4783-B068-F03B932D07D9}" type="pres">
      <dgm:prSet presAssocID="{4579F620-C7E4-49CA-882F-11481A9AB2DC}" presName="connTx" presStyleLbl="parChTrans1D3" presStyleIdx="3" presStyleCnt="4"/>
      <dgm:spPr/>
      <dgm:t>
        <a:bodyPr/>
        <a:lstStyle/>
        <a:p>
          <a:endParaRPr lang="it-IT"/>
        </a:p>
      </dgm:t>
    </dgm:pt>
    <dgm:pt modelId="{11CFCF40-2218-43C9-8D5E-04998CA8A22D}" type="pres">
      <dgm:prSet presAssocID="{FF47D83A-4CA2-4C43-A1DF-E6AB9377F40B}" presName="root2" presStyleCnt="0"/>
      <dgm:spPr/>
    </dgm:pt>
    <dgm:pt modelId="{2D05579C-B62C-454E-B406-4098C7739E27}" type="pres">
      <dgm:prSet presAssocID="{FF47D83A-4CA2-4C43-A1DF-E6AB9377F40B}" presName="LevelTwoTextNode" presStyleLbl="node3" presStyleIdx="3" presStyleCnt="4" custScaleX="125524" custScaleY="10578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6A44138-AF30-4B5F-B659-6EC2AC444040}" type="pres">
      <dgm:prSet presAssocID="{FF47D83A-4CA2-4C43-A1DF-E6AB9377F40B}" presName="level3hierChild" presStyleCnt="0"/>
      <dgm:spPr/>
    </dgm:pt>
    <dgm:pt modelId="{DC3B6CB5-588B-467D-BFB1-717EE8EF10A3}" type="pres">
      <dgm:prSet presAssocID="{8AF4E609-4645-4805-B36F-CE2C8E1DDAB9}" presName="conn2-1" presStyleLbl="parChTrans1D4" presStyleIdx="3" presStyleCnt="4"/>
      <dgm:spPr/>
      <dgm:t>
        <a:bodyPr/>
        <a:lstStyle/>
        <a:p>
          <a:endParaRPr lang="it-IT"/>
        </a:p>
      </dgm:t>
    </dgm:pt>
    <dgm:pt modelId="{8B2936E2-8C59-4D26-AE29-A3D86CC201D6}" type="pres">
      <dgm:prSet presAssocID="{8AF4E609-4645-4805-B36F-CE2C8E1DDAB9}" presName="connTx" presStyleLbl="parChTrans1D4" presStyleIdx="3" presStyleCnt="4"/>
      <dgm:spPr/>
      <dgm:t>
        <a:bodyPr/>
        <a:lstStyle/>
        <a:p>
          <a:endParaRPr lang="it-IT"/>
        </a:p>
      </dgm:t>
    </dgm:pt>
    <dgm:pt modelId="{BCF7153C-98C4-4D6C-A7AC-EE915A7EEBBD}" type="pres">
      <dgm:prSet presAssocID="{6E562905-25B1-4061-B5BA-34927F67F6C4}" presName="root2" presStyleCnt="0"/>
      <dgm:spPr/>
    </dgm:pt>
    <dgm:pt modelId="{81710DAC-7219-4B5F-BF55-D23E6DFE8880}" type="pres">
      <dgm:prSet presAssocID="{6E562905-25B1-4061-B5BA-34927F67F6C4}" presName="LevelTwoTextNode" presStyleLbl="node4" presStyleIdx="3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923AB0C-60F1-43A0-A71F-76D866B78ED7}" type="pres">
      <dgm:prSet presAssocID="{6E562905-25B1-4061-B5BA-34927F67F6C4}" presName="level3hierChild" presStyleCnt="0"/>
      <dgm:spPr/>
    </dgm:pt>
  </dgm:ptLst>
  <dgm:cxnLst>
    <dgm:cxn modelId="{7861DEDF-7ECE-47AE-94D8-C645919EBF08}" type="presOf" srcId="{9D83BDCA-7359-4B7D-B964-757303E4E73D}" destId="{6AE83810-C775-4D33-98F9-E2589551D738}" srcOrd="0" destOrd="0" presId="urn:microsoft.com/office/officeart/2005/8/layout/hierarchy2"/>
    <dgm:cxn modelId="{78A35D33-EA22-4033-9076-14984E1F47F8}" type="presOf" srcId="{1C0F1E4B-4BA2-4154-BD3D-6CCDEAEF220C}" destId="{D51E4682-BCFA-45E1-BE6B-C7DFA6FC1FC6}" srcOrd="1" destOrd="0" presId="urn:microsoft.com/office/officeart/2005/8/layout/hierarchy2"/>
    <dgm:cxn modelId="{FF984252-B934-4D57-B1A3-EAD1F2178EB4}" type="presOf" srcId="{1B4041B0-55F2-42D3-BAA3-8E0D243E0863}" destId="{ED07A21B-9930-492A-8315-F341A0947CE2}" srcOrd="0" destOrd="0" presId="urn:microsoft.com/office/officeart/2005/8/layout/hierarchy2"/>
    <dgm:cxn modelId="{FB8C3532-CE2C-4E83-9E95-CAE20C3E9B80}" type="presOf" srcId="{BA8FBC4D-559F-42AE-9151-504316A3F156}" destId="{4A2AED1B-3FEF-4559-80E6-A5758FC04A24}" srcOrd="0" destOrd="0" presId="urn:microsoft.com/office/officeart/2005/8/layout/hierarchy2"/>
    <dgm:cxn modelId="{69DA7296-52DC-4FE7-87B4-2FD6C4A28A2A}" type="presOf" srcId="{62F3B40B-0B76-490C-9223-A927D490E886}" destId="{4CA5F37B-E31D-413E-ACD1-5B36D92F0D63}" srcOrd="0" destOrd="0" presId="urn:microsoft.com/office/officeart/2005/8/layout/hierarchy2"/>
    <dgm:cxn modelId="{9924C460-281A-4D6F-A430-13DB25603DD9}" type="presOf" srcId="{390A1495-3BB6-4825-9C09-3426D693AAB7}" destId="{A239A980-E1CE-4D03-AD3F-EE9F4E6BCCF7}" srcOrd="1" destOrd="0" presId="urn:microsoft.com/office/officeart/2005/8/layout/hierarchy2"/>
    <dgm:cxn modelId="{10BE1907-A2D0-47D9-88C0-768CB3907600}" type="presOf" srcId="{57CC5A31-EA8A-4719-8C46-C954A9F101DB}" destId="{5F5E8951-F64A-41EB-B657-3D509623ED47}" srcOrd="0" destOrd="0" presId="urn:microsoft.com/office/officeart/2005/8/layout/hierarchy2"/>
    <dgm:cxn modelId="{CE1F0F85-C480-4545-B894-2A431114D7F7}" type="presOf" srcId="{AE93423C-DAC4-4B95-94A6-5156B0A3AAFF}" destId="{C1E71B72-47EB-4E7E-8C0F-B0C4A3D1F9D5}" srcOrd="0" destOrd="0" presId="urn:microsoft.com/office/officeart/2005/8/layout/hierarchy2"/>
    <dgm:cxn modelId="{58248163-0EAC-4F46-86CA-C9EA000E4DCE}" type="presOf" srcId="{6E562905-25B1-4061-B5BA-34927F67F6C4}" destId="{81710DAC-7219-4B5F-BF55-D23E6DFE8880}" srcOrd="0" destOrd="0" presId="urn:microsoft.com/office/officeart/2005/8/layout/hierarchy2"/>
    <dgm:cxn modelId="{53D432BA-9D53-4C7D-AB54-55AECDA8E9C4}" srcId="{9D83BDCA-7359-4B7D-B964-757303E4E73D}" destId="{E33D6A2A-7903-42BD-8CB8-CD322DC78D40}" srcOrd="0" destOrd="0" parTransId="{4A9E38EB-A8EA-434A-8ACE-AAB40D3A9108}" sibTransId="{3052CE19-02E2-4D28-8842-23A9A6ED7297}"/>
    <dgm:cxn modelId="{5294FAD9-D1D6-41FA-A9B2-8928A0B5B29F}" type="presOf" srcId="{FF47D83A-4CA2-4C43-A1DF-E6AB9377F40B}" destId="{2D05579C-B62C-454E-B406-4098C7739E27}" srcOrd="0" destOrd="0" presId="urn:microsoft.com/office/officeart/2005/8/layout/hierarchy2"/>
    <dgm:cxn modelId="{424A764E-3C0D-4A8C-8D56-FACEA70E5683}" type="presOf" srcId="{62F3B40B-0B76-490C-9223-A927D490E886}" destId="{C32E7EB0-8A57-4A3D-BDDE-C23AC19C64D6}" srcOrd="1" destOrd="0" presId="urn:microsoft.com/office/officeart/2005/8/layout/hierarchy2"/>
    <dgm:cxn modelId="{BAA62BEE-1684-4E4D-9638-6F2E847C894E}" type="presOf" srcId="{45A042F4-6B8D-440F-8333-ED81336AD913}" destId="{DB0AAC95-69BB-465C-82D3-A4DB2AA331A1}" srcOrd="0" destOrd="0" presId="urn:microsoft.com/office/officeart/2005/8/layout/hierarchy2"/>
    <dgm:cxn modelId="{A288E2A7-1CC7-4413-B9D0-9E631B607274}" srcId="{B189B77E-1423-43C4-9C75-1B680BEA2D06}" destId="{FF47D83A-4CA2-4C43-A1DF-E6AB9377F40B}" srcOrd="0" destOrd="0" parTransId="{4579F620-C7E4-49CA-882F-11481A9AB2DC}" sibTransId="{A6589E4F-6AC3-4E94-ABE6-18052ECB1C7A}"/>
    <dgm:cxn modelId="{5F6FE38C-134C-4A97-BA6D-89FA7B52AEB1}" type="presOf" srcId="{E33D6A2A-7903-42BD-8CB8-CD322DC78D40}" destId="{551B32C1-B453-4E09-ABB5-50C6B0748679}" srcOrd="0" destOrd="0" presId="urn:microsoft.com/office/officeart/2005/8/layout/hierarchy2"/>
    <dgm:cxn modelId="{810EF087-CE15-4448-A702-3CC093DF9DF8}" srcId="{E33D6A2A-7903-42BD-8CB8-CD322DC78D40}" destId="{D4AB9990-47B4-41BF-A175-2BD6B69F3CDF}" srcOrd="0" destOrd="0" parTransId="{770B5067-63B0-4A96-921A-55EAEE5088FD}" sibTransId="{3C7FD6C2-A6DC-4224-BD66-8FBA43BFE79F}"/>
    <dgm:cxn modelId="{D9C7C463-59E1-479E-B22B-55AB4C1429A3}" srcId="{BA8FBC4D-559F-42AE-9151-504316A3F156}" destId="{1B4041B0-55F2-42D3-BAA3-8E0D243E0863}" srcOrd="0" destOrd="0" parTransId="{69056A54-8F29-423A-B381-0B0D4F556928}" sibTransId="{D109700F-6877-44CF-95DA-90DECAE9849F}"/>
    <dgm:cxn modelId="{9C721B19-69A9-457C-9969-664AD4679D84}" type="presOf" srcId="{57CC5A31-EA8A-4719-8C46-C954A9F101DB}" destId="{4E4C393A-735E-4325-B768-FFB729B8730E}" srcOrd="1" destOrd="0" presId="urn:microsoft.com/office/officeart/2005/8/layout/hierarchy2"/>
    <dgm:cxn modelId="{5AB1FD92-B4AB-4910-B302-9629EFF8691B}" type="presOf" srcId="{724BFBF7-8F56-4A84-89E6-3FD0CEC06E49}" destId="{BD136340-F125-424A-8EA2-347AFD64756B}" srcOrd="0" destOrd="0" presId="urn:microsoft.com/office/officeart/2005/8/layout/hierarchy2"/>
    <dgm:cxn modelId="{80F8D176-7319-4BAC-8E1E-375FC8BC7C45}" type="presOf" srcId="{B189B77E-1423-43C4-9C75-1B680BEA2D06}" destId="{098E63DA-9BA5-47CB-92B2-9B7036315A18}" srcOrd="0" destOrd="0" presId="urn:microsoft.com/office/officeart/2005/8/layout/hierarchy2"/>
    <dgm:cxn modelId="{852FE7B4-A5AD-4B4E-99E7-00541B58FAF9}" type="presOf" srcId="{3E8439A5-FAB3-4788-B039-24C71E3C8544}" destId="{130E9511-0047-43ED-BC3B-C6636D2B5DD1}" srcOrd="0" destOrd="0" presId="urn:microsoft.com/office/officeart/2005/8/layout/hierarchy2"/>
    <dgm:cxn modelId="{0B02BD66-0F9C-4255-ABC5-A01C562FD473}" type="presOf" srcId="{390A1495-3BB6-4825-9C09-3426D693AAB7}" destId="{5524B24C-51CB-4675-B108-0283B9744E99}" srcOrd="0" destOrd="0" presId="urn:microsoft.com/office/officeart/2005/8/layout/hierarchy2"/>
    <dgm:cxn modelId="{87220992-B989-455A-ABC5-84A80C62F93C}" srcId="{FF47D83A-4CA2-4C43-A1DF-E6AB9377F40B}" destId="{6E562905-25B1-4061-B5BA-34927F67F6C4}" srcOrd="0" destOrd="0" parTransId="{8AF4E609-4645-4805-B36F-CE2C8E1DDAB9}" sibTransId="{57DF226E-95FF-447A-8B62-F40DBB109087}"/>
    <dgm:cxn modelId="{C9A41DED-7A8B-4030-87EF-F3B70A07A94B}" srcId="{D4AB9990-47B4-41BF-A175-2BD6B69F3CDF}" destId="{3BC04F9D-25B6-4AF9-BCC8-F4B43F84B838}" srcOrd="0" destOrd="0" parTransId="{6AF97142-F137-4F4A-A2DC-1375D63E8299}" sibTransId="{DE8E6E8E-CFEE-4495-8BF9-220D3C4C0575}"/>
    <dgm:cxn modelId="{1B61BAC6-7AE1-48FC-9107-076FCE936347}" type="presOf" srcId="{4579F620-C7E4-49CA-882F-11481A9AB2DC}" destId="{3A45288B-A66E-4783-B068-F03B932D07D9}" srcOrd="1" destOrd="0" presId="urn:microsoft.com/office/officeart/2005/8/layout/hierarchy2"/>
    <dgm:cxn modelId="{28A3C278-1E8F-4D32-8EB4-5C778D0330F2}" type="presOf" srcId="{45A042F4-6B8D-440F-8333-ED81336AD913}" destId="{B5797679-2732-468F-9EEA-9318915AF765}" srcOrd="1" destOrd="0" presId="urn:microsoft.com/office/officeart/2005/8/layout/hierarchy2"/>
    <dgm:cxn modelId="{00BE6BED-2AD9-4C2C-99A0-22AC726AEB30}" srcId="{E611C502-C254-4974-87DB-C25FFB75B345}" destId="{724BFBF7-8F56-4A84-89E6-3FD0CEC06E49}" srcOrd="0" destOrd="0" parTransId="{1C0F1E4B-4BA2-4154-BD3D-6CCDEAEF220C}" sibTransId="{1CB960A6-FDCF-46EA-BC69-0C15D849DC04}"/>
    <dgm:cxn modelId="{A6B5DDEE-E069-4E50-A7CF-0E39450EB042}" type="presOf" srcId="{6AF97142-F137-4F4A-A2DC-1375D63E8299}" destId="{2F5E24EC-AC36-4627-AA2E-0697F44FF8BC}" srcOrd="1" destOrd="0" presId="urn:microsoft.com/office/officeart/2005/8/layout/hierarchy2"/>
    <dgm:cxn modelId="{482A0113-148A-4108-8ED7-3F074D375408}" type="presOf" srcId="{4579F620-C7E4-49CA-882F-11481A9AB2DC}" destId="{0026C5F5-442D-4EE6-BDFB-0F577D888905}" srcOrd="0" destOrd="0" presId="urn:microsoft.com/office/officeart/2005/8/layout/hierarchy2"/>
    <dgm:cxn modelId="{3A0EE120-4365-450F-89D7-ADDCBFB12541}" type="presOf" srcId="{770B5067-63B0-4A96-921A-55EAEE5088FD}" destId="{E75CA26B-3FFF-4547-AE4F-4FFBA3CF03A8}" srcOrd="1" destOrd="0" presId="urn:microsoft.com/office/officeart/2005/8/layout/hierarchy2"/>
    <dgm:cxn modelId="{CEC2AEDD-D4F4-4AE9-8E20-A27812B1AB7B}" type="presOf" srcId="{7DBDA917-D899-4AC1-AEC6-C5B42CCCF747}" destId="{D532321B-522E-4C38-9240-4D1895A481AF}" srcOrd="0" destOrd="0" presId="urn:microsoft.com/office/officeart/2005/8/layout/hierarchy2"/>
    <dgm:cxn modelId="{8117FE23-CC8F-4962-BDD4-E405360FB7FB}" type="presOf" srcId="{7DBDA917-D899-4AC1-AEC6-C5B42CCCF747}" destId="{281C4F66-A508-4C9A-9AE0-3D675F73BC6C}" srcOrd="1" destOrd="0" presId="urn:microsoft.com/office/officeart/2005/8/layout/hierarchy2"/>
    <dgm:cxn modelId="{A84764DB-3021-4B57-976E-7D16ACA14427}" srcId="{E33D6A2A-7903-42BD-8CB8-CD322DC78D40}" destId="{BA8FBC4D-559F-42AE-9151-504316A3F156}" srcOrd="2" destOrd="0" parTransId="{7DBDA917-D899-4AC1-AEC6-C5B42CCCF747}" sibTransId="{E0E3908D-3FF1-412E-AF71-BEA37C53C882}"/>
    <dgm:cxn modelId="{47938B29-78DD-473F-B59F-09767F675409}" type="presOf" srcId="{1C0F1E4B-4BA2-4154-BD3D-6CCDEAEF220C}" destId="{D989C64B-58E6-4D88-B434-1256374097ED}" srcOrd="0" destOrd="0" presId="urn:microsoft.com/office/officeart/2005/8/layout/hierarchy2"/>
    <dgm:cxn modelId="{5AA51ED5-F8EF-43CA-866A-E30D654BA106}" srcId="{1B4041B0-55F2-42D3-BAA3-8E0D243E0863}" destId="{0F700A17-CC5B-4865-BB2B-9C402D97DACE}" srcOrd="0" destOrd="0" parTransId="{390A1495-3BB6-4825-9C09-3426D693AAB7}" sibTransId="{FECA96E6-E74D-43B5-8A97-1421507E080F}"/>
    <dgm:cxn modelId="{B89710F2-39FA-48CF-8369-B45941116605}" type="presOf" srcId="{8AF4E609-4645-4805-B36F-CE2C8E1DDAB9}" destId="{DC3B6CB5-588B-467D-BFB1-717EE8EF10A3}" srcOrd="0" destOrd="0" presId="urn:microsoft.com/office/officeart/2005/8/layout/hierarchy2"/>
    <dgm:cxn modelId="{6D1265ED-BB1E-46E9-8CCD-8BD342506946}" srcId="{E33D6A2A-7903-42BD-8CB8-CD322DC78D40}" destId="{E611C502-C254-4974-87DB-C25FFB75B345}" srcOrd="1" destOrd="0" parTransId="{027D2F2E-E3C0-4F89-8209-F0663B90755D}" sibTransId="{C1D8F066-9298-411D-B24F-CB960A87A426}"/>
    <dgm:cxn modelId="{15C24B75-F549-48CB-A868-5C460D4E8575}" type="presOf" srcId="{69056A54-8F29-423A-B381-0B0D4F556928}" destId="{6805335F-6480-488E-898C-6D936B834B24}" srcOrd="1" destOrd="0" presId="urn:microsoft.com/office/officeart/2005/8/layout/hierarchy2"/>
    <dgm:cxn modelId="{93B57420-1916-4ECB-9937-87086FC5FFF2}" srcId="{724BFBF7-8F56-4A84-89E6-3FD0CEC06E49}" destId="{3E8439A5-FAB3-4788-B039-24C71E3C8544}" srcOrd="0" destOrd="0" parTransId="{57CC5A31-EA8A-4719-8C46-C954A9F101DB}" sibTransId="{16430620-FB76-42CE-A763-F4022A1C7CB5}"/>
    <dgm:cxn modelId="{F67177CB-34FE-4C64-92BE-C2D086CCDB7A}" type="presOf" srcId="{D4AB9990-47B4-41BF-A175-2BD6B69F3CDF}" destId="{CD73D8E6-2CE9-4AE1-A531-9E82F1953899}" srcOrd="0" destOrd="0" presId="urn:microsoft.com/office/officeart/2005/8/layout/hierarchy2"/>
    <dgm:cxn modelId="{0B3A6EAF-6FA7-418D-B114-D9A4CA3E31EF}" srcId="{E33D6A2A-7903-42BD-8CB8-CD322DC78D40}" destId="{B189B77E-1423-43C4-9C75-1B680BEA2D06}" srcOrd="3" destOrd="0" parTransId="{45A042F4-6B8D-440F-8333-ED81336AD913}" sibTransId="{3D0E8913-9AF2-49B1-8D63-BEC2FE450F25}"/>
    <dgm:cxn modelId="{A337BBC2-DC7C-4662-9F2B-EB030A52BE1C}" type="presOf" srcId="{770B5067-63B0-4A96-921A-55EAEE5088FD}" destId="{771FCCCB-4930-42C1-9BD1-22AF0AF19D8F}" srcOrd="0" destOrd="0" presId="urn:microsoft.com/office/officeart/2005/8/layout/hierarchy2"/>
    <dgm:cxn modelId="{76A4B8E5-D2FF-4361-A3B1-1DDAC380C235}" type="presOf" srcId="{3BC04F9D-25B6-4AF9-BCC8-F4B43F84B838}" destId="{89146AAB-FAB3-46BA-A57F-9E0359AF2ADF}" srcOrd="0" destOrd="0" presId="urn:microsoft.com/office/officeart/2005/8/layout/hierarchy2"/>
    <dgm:cxn modelId="{132E5AAE-722C-41FD-8DF1-92A7B6735389}" type="presOf" srcId="{0F700A17-CC5B-4865-BB2B-9C402D97DACE}" destId="{599D38FD-9193-4FDE-B1D9-276DDF20F9E9}" srcOrd="0" destOrd="0" presId="urn:microsoft.com/office/officeart/2005/8/layout/hierarchy2"/>
    <dgm:cxn modelId="{E843BC56-4B11-4EBE-AEC3-29A6531DB099}" type="presOf" srcId="{6AF97142-F137-4F4A-A2DC-1375D63E8299}" destId="{F9B6DE27-641C-497B-A27A-6BC4EABD49FE}" srcOrd="0" destOrd="0" presId="urn:microsoft.com/office/officeart/2005/8/layout/hierarchy2"/>
    <dgm:cxn modelId="{4066B0AA-12CF-4996-9FE8-563AA533281D}" type="presOf" srcId="{8AF4E609-4645-4805-B36F-CE2C8E1DDAB9}" destId="{8B2936E2-8C59-4D26-AE29-A3D86CC201D6}" srcOrd="1" destOrd="0" presId="urn:microsoft.com/office/officeart/2005/8/layout/hierarchy2"/>
    <dgm:cxn modelId="{D8719118-86DF-44A3-8C81-D1B1341DED45}" type="presOf" srcId="{E611C502-C254-4974-87DB-C25FFB75B345}" destId="{AA5EF0C2-CF7D-4010-98CB-DCFBD2419A3E}" srcOrd="0" destOrd="0" presId="urn:microsoft.com/office/officeart/2005/8/layout/hierarchy2"/>
    <dgm:cxn modelId="{CFD34CD1-0CEB-4E96-8FF3-1C37C760332B}" type="presOf" srcId="{027D2F2E-E3C0-4F89-8209-F0663B90755D}" destId="{199EC299-B691-4139-B91D-1F9A3C5AA78C}" srcOrd="1" destOrd="0" presId="urn:microsoft.com/office/officeart/2005/8/layout/hierarchy2"/>
    <dgm:cxn modelId="{31D5601C-B824-43B7-AA06-0EF8D05C5EDB}" type="presOf" srcId="{027D2F2E-E3C0-4F89-8209-F0663B90755D}" destId="{8DCB1279-490A-4C09-9CE3-CDD69659062F}" srcOrd="0" destOrd="0" presId="urn:microsoft.com/office/officeart/2005/8/layout/hierarchy2"/>
    <dgm:cxn modelId="{612D7D50-A4B0-4EC9-9542-A79C09A56086}" type="presOf" srcId="{69056A54-8F29-423A-B381-0B0D4F556928}" destId="{F5B98256-6070-42F6-94A7-07DABE63668B}" srcOrd="0" destOrd="0" presId="urn:microsoft.com/office/officeart/2005/8/layout/hierarchy2"/>
    <dgm:cxn modelId="{2ED07164-13B4-4E2B-8966-D5F296EF6B06}" srcId="{3BC04F9D-25B6-4AF9-BCC8-F4B43F84B838}" destId="{AE93423C-DAC4-4B95-94A6-5156B0A3AAFF}" srcOrd="0" destOrd="0" parTransId="{62F3B40B-0B76-490C-9223-A927D490E886}" sibTransId="{44A7AD5C-7107-483F-A3B4-7F07866AC621}"/>
    <dgm:cxn modelId="{3C794378-D835-42B3-B020-212A6935CBE7}" type="presParOf" srcId="{6AE83810-C775-4D33-98F9-E2589551D738}" destId="{A1743DB4-FA46-4426-8298-0F4CE9F299D3}" srcOrd="0" destOrd="0" presId="urn:microsoft.com/office/officeart/2005/8/layout/hierarchy2"/>
    <dgm:cxn modelId="{913737BE-4C12-437E-BC20-B1CF1AE25768}" type="presParOf" srcId="{A1743DB4-FA46-4426-8298-0F4CE9F299D3}" destId="{551B32C1-B453-4E09-ABB5-50C6B0748679}" srcOrd="0" destOrd="0" presId="urn:microsoft.com/office/officeart/2005/8/layout/hierarchy2"/>
    <dgm:cxn modelId="{48F2FDBF-CEF8-4CA6-B845-D47850F2FB8C}" type="presParOf" srcId="{A1743DB4-FA46-4426-8298-0F4CE9F299D3}" destId="{86AACBB4-5A07-4664-BB3C-72243A5EAE7F}" srcOrd="1" destOrd="0" presId="urn:microsoft.com/office/officeart/2005/8/layout/hierarchy2"/>
    <dgm:cxn modelId="{9FC5BB77-CDDD-489B-8AA1-33FD1DDDE4A9}" type="presParOf" srcId="{86AACBB4-5A07-4664-BB3C-72243A5EAE7F}" destId="{771FCCCB-4930-42C1-9BD1-22AF0AF19D8F}" srcOrd="0" destOrd="0" presId="urn:microsoft.com/office/officeart/2005/8/layout/hierarchy2"/>
    <dgm:cxn modelId="{94A3A375-9F12-4C25-8A31-71FB6D766917}" type="presParOf" srcId="{771FCCCB-4930-42C1-9BD1-22AF0AF19D8F}" destId="{E75CA26B-3FFF-4547-AE4F-4FFBA3CF03A8}" srcOrd="0" destOrd="0" presId="urn:microsoft.com/office/officeart/2005/8/layout/hierarchy2"/>
    <dgm:cxn modelId="{8F5194E0-BA08-4AF7-A8C1-F0E5C91F0847}" type="presParOf" srcId="{86AACBB4-5A07-4664-BB3C-72243A5EAE7F}" destId="{D9FB92BA-65DB-4A11-9B31-382607C5127A}" srcOrd="1" destOrd="0" presId="urn:microsoft.com/office/officeart/2005/8/layout/hierarchy2"/>
    <dgm:cxn modelId="{F4E7B4A8-64D7-4550-9136-5FBE584C2FA6}" type="presParOf" srcId="{D9FB92BA-65DB-4A11-9B31-382607C5127A}" destId="{CD73D8E6-2CE9-4AE1-A531-9E82F1953899}" srcOrd="0" destOrd="0" presId="urn:microsoft.com/office/officeart/2005/8/layout/hierarchy2"/>
    <dgm:cxn modelId="{D291B3E1-D594-4486-B037-30B44A4B7216}" type="presParOf" srcId="{D9FB92BA-65DB-4A11-9B31-382607C5127A}" destId="{C075C3B3-5926-42A0-AED0-A9391BD5EDCE}" srcOrd="1" destOrd="0" presId="urn:microsoft.com/office/officeart/2005/8/layout/hierarchy2"/>
    <dgm:cxn modelId="{B6C54F76-71D6-47A5-A4E7-C9A85436EA18}" type="presParOf" srcId="{C075C3B3-5926-42A0-AED0-A9391BD5EDCE}" destId="{F9B6DE27-641C-497B-A27A-6BC4EABD49FE}" srcOrd="0" destOrd="0" presId="urn:microsoft.com/office/officeart/2005/8/layout/hierarchy2"/>
    <dgm:cxn modelId="{9830A4EB-4789-4643-A565-A00C751B83A7}" type="presParOf" srcId="{F9B6DE27-641C-497B-A27A-6BC4EABD49FE}" destId="{2F5E24EC-AC36-4627-AA2E-0697F44FF8BC}" srcOrd="0" destOrd="0" presId="urn:microsoft.com/office/officeart/2005/8/layout/hierarchy2"/>
    <dgm:cxn modelId="{61B3598B-D4C4-44D6-B028-D5EC49CF1A58}" type="presParOf" srcId="{C075C3B3-5926-42A0-AED0-A9391BD5EDCE}" destId="{11E0D200-E8FD-492F-ABC9-D8886931038A}" srcOrd="1" destOrd="0" presId="urn:microsoft.com/office/officeart/2005/8/layout/hierarchy2"/>
    <dgm:cxn modelId="{64F4224D-B22F-4B4E-9D5C-D243AFB18059}" type="presParOf" srcId="{11E0D200-E8FD-492F-ABC9-D8886931038A}" destId="{89146AAB-FAB3-46BA-A57F-9E0359AF2ADF}" srcOrd="0" destOrd="0" presId="urn:microsoft.com/office/officeart/2005/8/layout/hierarchy2"/>
    <dgm:cxn modelId="{8CA5B65B-494B-448C-98A2-A32C268C479D}" type="presParOf" srcId="{11E0D200-E8FD-492F-ABC9-D8886931038A}" destId="{9C28F83F-DDAF-43C1-B365-69E5D274D266}" srcOrd="1" destOrd="0" presId="urn:microsoft.com/office/officeart/2005/8/layout/hierarchy2"/>
    <dgm:cxn modelId="{59FB5FFB-96A8-4618-9F32-3859708B5A58}" type="presParOf" srcId="{9C28F83F-DDAF-43C1-B365-69E5D274D266}" destId="{4CA5F37B-E31D-413E-ACD1-5B36D92F0D63}" srcOrd="0" destOrd="0" presId="urn:microsoft.com/office/officeart/2005/8/layout/hierarchy2"/>
    <dgm:cxn modelId="{3B6B9050-3A78-4F86-B0C9-DEB617B98C2E}" type="presParOf" srcId="{4CA5F37B-E31D-413E-ACD1-5B36D92F0D63}" destId="{C32E7EB0-8A57-4A3D-BDDE-C23AC19C64D6}" srcOrd="0" destOrd="0" presId="urn:microsoft.com/office/officeart/2005/8/layout/hierarchy2"/>
    <dgm:cxn modelId="{4A8706C4-B1FB-4D83-AD8F-AED5DEAFD8F3}" type="presParOf" srcId="{9C28F83F-DDAF-43C1-B365-69E5D274D266}" destId="{F88326B6-1517-4E4B-8DAF-8EAFD2688C69}" srcOrd="1" destOrd="0" presId="urn:microsoft.com/office/officeart/2005/8/layout/hierarchy2"/>
    <dgm:cxn modelId="{EF301F53-DE1C-449C-A3AA-CB6C5ED11C9E}" type="presParOf" srcId="{F88326B6-1517-4E4B-8DAF-8EAFD2688C69}" destId="{C1E71B72-47EB-4E7E-8C0F-B0C4A3D1F9D5}" srcOrd="0" destOrd="0" presId="urn:microsoft.com/office/officeart/2005/8/layout/hierarchy2"/>
    <dgm:cxn modelId="{660478FF-E8AB-48FF-87AD-1B65CFF3A74D}" type="presParOf" srcId="{F88326B6-1517-4E4B-8DAF-8EAFD2688C69}" destId="{BF11E581-3850-443B-B5F1-253CFC9C123E}" srcOrd="1" destOrd="0" presId="urn:microsoft.com/office/officeart/2005/8/layout/hierarchy2"/>
    <dgm:cxn modelId="{12DF0FCD-5C34-4C70-A0D9-628A812BE9FD}" type="presParOf" srcId="{86AACBB4-5A07-4664-BB3C-72243A5EAE7F}" destId="{8DCB1279-490A-4C09-9CE3-CDD69659062F}" srcOrd="2" destOrd="0" presId="urn:microsoft.com/office/officeart/2005/8/layout/hierarchy2"/>
    <dgm:cxn modelId="{CDA89374-26F2-49D0-B165-D477D330DDD6}" type="presParOf" srcId="{8DCB1279-490A-4C09-9CE3-CDD69659062F}" destId="{199EC299-B691-4139-B91D-1F9A3C5AA78C}" srcOrd="0" destOrd="0" presId="urn:microsoft.com/office/officeart/2005/8/layout/hierarchy2"/>
    <dgm:cxn modelId="{1BB691D4-FEB9-413A-AC0E-9001D0B52D54}" type="presParOf" srcId="{86AACBB4-5A07-4664-BB3C-72243A5EAE7F}" destId="{076BA4B8-A447-4BD1-9A56-E633D48B167D}" srcOrd="3" destOrd="0" presId="urn:microsoft.com/office/officeart/2005/8/layout/hierarchy2"/>
    <dgm:cxn modelId="{B06C9277-1313-48A2-B16F-420FE319A701}" type="presParOf" srcId="{076BA4B8-A447-4BD1-9A56-E633D48B167D}" destId="{AA5EF0C2-CF7D-4010-98CB-DCFBD2419A3E}" srcOrd="0" destOrd="0" presId="urn:microsoft.com/office/officeart/2005/8/layout/hierarchy2"/>
    <dgm:cxn modelId="{D701447D-9130-441D-AA38-323031877947}" type="presParOf" srcId="{076BA4B8-A447-4BD1-9A56-E633D48B167D}" destId="{2271CB02-6F2F-4B8D-ACB5-6E3F3D0BCF20}" srcOrd="1" destOrd="0" presId="urn:microsoft.com/office/officeart/2005/8/layout/hierarchy2"/>
    <dgm:cxn modelId="{79BE3601-28F3-4607-B7A2-6E7B2D487FB0}" type="presParOf" srcId="{2271CB02-6F2F-4B8D-ACB5-6E3F3D0BCF20}" destId="{D989C64B-58E6-4D88-B434-1256374097ED}" srcOrd="0" destOrd="0" presId="urn:microsoft.com/office/officeart/2005/8/layout/hierarchy2"/>
    <dgm:cxn modelId="{C9151C55-F0C2-4389-B043-3E7A03441A95}" type="presParOf" srcId="{D989C64B-58E6-4D88-B434-1256374097ED}" destId="{D51E4682-BCFA-45E1-BE6B-C7DFA6FC1FC6}" srcOrd="0" destOrd="0" presId="urn:microsoft.com/office/officeart/2005/8/layout/hierarchy2"/>
    <dgm:cxn modelId="{44D10C54-A054-46FB-9CCD-22D32D162C69}" type="presParOf" srcId="{2271CB02-6F2F-4B8D-ACB5-6E3F3D0BCF20}" destId="{019FBB92-D220-472B-AC1D-D62AA567C072}" srcOrd="1" destOrd="0" presId="urn:microsoft.com/office/officeart/2005/8/layout/hierarchy2"/>
    <dgm:cxn modelId="{E34A5DE5-B6E8-4FBB-8899-31F47BC1354C}" type="presParOf" srcId="{019FBB92-D220-472B-AC1D-D62AA567C072}" destId="{BD136340-F125-424A-8EA2-347AFD64756B}" srcOrd="0" destOrd="0" presId="urn:microsoft.com/office/officeart/2005/8/layout/hierarchy2"/>
    <dgm:cxn modelId="{EE893098-099F-46BA-ABFE-1405B84A342C}" type="presParOf" srcId="{019FBB92-D220-472B-AC1D-D62AA567C072}" destId="{9737A637-5261-4885-9219-DB8D96677EC3}" srcOrd="1" destOrd="0" presId="urn:microsoft.com/office/officeart/2005/8/layout/hierarchy2"/>
    <dgm:cxn modelId="{E1A15BD7-0276-44B9-8F62-0296FB3C8571}" type="presParOf" srcId="{9737A637-5261-4885-9219-DB8D96677EC3}" destId="{5F5E8951-F64A-41EB-B657-3D509623ED47}" srcOrd="0" destOrd="0" presId="urn:microsoft.com/office/officeart/2005/8/layout/hierarchy2"/>
    <dgm:cxn modelId="{D288EC1B-18DC-4944-907B-8E48641DCCAE}" type="presParOf" srcId="{5F5E8951-F64A-41EB-B657-3D509623ED47}" destId="{4E4C393A-735E-4325-B768-FFB729B8730E}" srcOrd="0" destOrd="0" presId="urn:microsoft.com/office/officeart/2005/8/layout/hierarchy2"/>
    <dgm:cxn modelId="{65D2806D-8325-41BE-B5B5-92E06ABDB140}" type="presParOf" srcId="{9737A637-5261-4885-9219-DB8D96677EC3}" destId="{DAC65FEB-6326-45AD-9F4E-11CF753984F0}" srcOrd="1" destOrd="0" presId="urn:microsoft.com/office/officeart/2005/8/layout/hierarchy2"/>
    <dgm:cxn modelId="{F8AEDCC3-6016-4AB1-8A7A-406BFD96B5C7}" type="presParOf" srcId="{DAC65FEB-6326-45AD-9F4E-11CF753984F0}" destId="{130E9511-0047-43ED-BC3B-C6636D2B5DD1}" srcOrd="0" destOrd="0" presId="urn:microsoft.com/office/officeart/2005/8/layout/hierarchy2"/>
    <dgm:cxn modelId="{8682F1DE-769F-4B11-BBF2-B4DE9AE677A9}" type="presParOf" srcId="{DAC65FEB-6326-45AD-9F4E-11CF753984F0}" destId="{B2A5F818-FCF5-455C-8993-98A80C5199C8}" srcOrd="1" destOrd="0" presId="urn:microsoft.com/office/officeart/2005/8/layout/hierarchy2"/>
    <dgm:cxn modelId="{CD5B22F6-BC0C-4199-A4CE-EDB3A48FDAE6}" type="presParOf" srcId="{86AACBB4-5A07-4664-BB3C-72243A5EAE7F}" destId="{D532321B-522E-4C38-9240-4D1895A481AF}" srcOrd="4" destOrd="0" presId="urn:microsoft.com/office/officeart/2005/8/layout/hierarchy2"/>
    <dgm:cxn modelId="{977F7DF6-608B-434E-A0A1-6CD6C853632C}" type="presParOf" srcId="{D532321B-522E-4C38-9240-4D1895A481AF}" destId="{281C4F66-A508-4C9A-9AE0-3D675F73BC6C}" srcOrd="0" destOrd="0" presId="urn:microsoft.com/office/officeart/2005/8/layout/hierarchy2"/>
    <dgm:cxn modelId="{C835BF4B-2DC8-4893-9F07-0941221643F2}" type="presParOf" srcId="{86AACBB4-5A07-4664-BB3C-72243A5EAE7F}" destId="{AB773EE3-1288-41A5-923D-99EB69051431}" srcOrd="5" destOrd="0" presId="urn:microsoft.com/office/officeart/2005/8/layout/hierarchy2"/>
    <dgm:cxn modelId="{FE62940B-434F-446E-9490-2218E24EC963}" type="presParOf" srcId="{AB773EE3-1288-41A5-923D-99EB69051431}" destId="{4A2AED1B-3FEF-4559-80E6-A5758FC04A24}" srcOrd="0" destOrd="0" presId="urn:microsoft.com/office/officeart/2005/8/layout/hierarchy2"/>
    <dgm:cxn modelId="{69C9F282-FEF5-4D23-9C61-662B1FC59624}" type="presParOf" srcId="{AB773EE3-1288-41A5-923D-99EB69051431}" destId="{286C15BA-1155-41E3-AC66-E74EEAA57A3C}" srcOrd="1" destOrd="0" presId="urn:microsoft.com/office/officeart/2005/8/layout/hierarchy2"/>
    <dgm:cxn modelId="{1F47770A-AFD3-44DB-B15D-15B15862B90A}" type="presParOf" srcId="{286C15BA-1155-41E3-AC66-E74EEAA57A3C}" destId="{F5B98256-6070-42F6-94A7-07DABE63668B}" srcOrd="0" destOrd="0" presId="urn:microsoft.com/office/officeart/2005/8/layout/hierarchy2"/>
    <dgm:cxn modelId="{F58DDF90-F90C-4CC2-A9FF-7018FC6CBCA1}" type="presParOf" srcId="{F5B98256-6070-42F6-94A7-07DABE63668B}" destId="{6805335F-6480-488E-898C-6D936B834B24}" srcOrd="0" destOrd="0" presId="urn:microsoft.com/office/officeart/2005/8/layout/hierarchy2"/>
    <dgm:cxn modelId="{843BD1DD-EB2F-45FB-8268-C3842B914A4B}" type="presParOf" srcId="{286C15BA-1155-41E3-AC66-E74EEAA57A3C}" destId="{72BBAC11-E6AE-44F0-9032-CEA85DDB5097}" srcOrd="1" destOrd="0" presId="urn:microsoft.com/office/officeart/2005/8/layout/hierarchy2"/>
    <dgm:cxn modelId="{B44A0961-17CB-4094-9074-26F6B447231A}" type="presParOf" srcId="{72BBAC11-E6AE-44F0-9032-CEA85DDB5097}" destId="{ED07A21B-9930-492A-8315-F341A0947CE2}" srcOrd="0" destOrd="0" presId="urn:microsoft.com/office/officeart/2005/8/layout/hierarchy2"/>
    <dgm:cxn modelId="{A328F803-DE73-4343-AD31-EC46E5FC1B56}" type="presParOf" srcId="{72BBAC11-E6AE-44F0-9032-CEA85DDB5097}" destId="{C788A704-F95A-4C54-BA51-ED546679347F}" srcOrd="1" destOrd="0" presId="urn:microsoft.com/office/officeart/2005/8/layout/hierarchy2"/>
    <dgm:cxn modelId="{5F3F034D-6EA0-47CB-9D25-CE76813EB3C4}" type="presParOf" srcId="{C788A704-F95A-4C54-BA51-ED546679347F}" destId="{5524B24C-51CB-4675-B108-0283B9744E99}" srcOrd="0" destOrd="0" presId="urn:microsoft.com/office/officeart/2005/8/layout/hierarchy2"/>
    <dgm:cxn modelId="{5574BBE9-4007-4D39-A14E-C0A14C84A3A2}" type="presParOf" srcId="{5524B24C-51CB-4675-B108-0283B9744E99}" destId="{A239A980-E1CE-4D03-AD3F-EE9F4E6BCCF7}" srcOrd="0" destOrd="0" presId="urn:microsoft.com/office/officeart/2005/8/layout/hierarchy2"/>
    <dgm:cxn modelId="{15944B3F-C05E-4545-BEB7-45C409B6C817}" type="presParOf" srcId="{C788A704-F95A-4C54-BA51-ED546679347F}" destId="{14F646CD-B4AB-43C6-A335-85249572A3AC}" srcOrd="1" destOrd="0" presId="urn:microsoft.com/office/officeart/2005/8/layout/hierarchy2"/>
    <dgm:cxn modelId="{ED6A6A57-734A-4A70-A9C0-5430DFB24153}" type="presParOf" srcId="{14F646CD-B4AB-43C6-A335-85249572A3AC}" destId="{599D38FD-9193-4FDE-B1D9-276DDF20F9E9}" srcOrd="0" destOrd="0" presId="urn:microsoft.com/office/officeart/2005/8/layout/hierarchy2"/>
    <dgm:cxn modelId="{6A4A05EA-16BE-409E-B00C-2D629C4EC3C8}" type="presParOf" srcId="{14F646CD-B4AB-43C6-A335-85249572A3AC}" destId="{DF34C212-4364-4D43-8568-7A1D87404761}" srcOrd="1" destOrd="0" presId="urn:microsoft.com/office/officeart/2005/8/layout/hierarchy2"/>
    <dgm:cxn modelId="{E24DA3BE-C1B3-4109-B61B-1A1ECA26AE4E}" type="presParOf" srcId="{86AACBB4-5A07-4664-BB3C-72243A5EAE7F}" destId="{DB0AAC95-69BB-465C-82D3-A4DB2AA331A1}" srcOrd="6" destOrd="0" presId="urn:microsoft.com/office/officeart/2005/8/layout/hierarchy2"/>
    <dgm:cxn modelId="{4C82461A-F467-4949-AB83-A125CDAD742A}" type="presParOf" srcId="{DB0AAC95-69BB-465C-82D3-A4DB2AA331A1}" destId="{B5797679-2732-468F-9EEA-9318915AF765}" srcOrd="0" destOrd="0" presId="urn:microsoft.com/office/officeart/2005/8/layout/hierarchy2"/>
    <dgm:cxn modelId="{44B3BB7F-D25F-4FC8-A50D-0A0D6703B05B}" type="presParOf" srcId="{86AACBB4-5A07-4664-BB3C-72243A5EAE7F}" destId="{5A1F7378-8A5E-4AD3-925C-D7B1B39AE9A1}" srcOrd="7" destOrd="0" presId="urn:microsoft.com/office/officeart/2005/8/layout/hierarchy2"/>
    <dgm:cxn modelId="{F84EC4F3-996B-4EC1-914B-9C007A6F2DAE}" type="presParOf" srcId="{5A1F7378-8A5E-4AD3-925C-D7B1B39AE9A1}" destId="{098E63DA-9BA5-47CB-92B2-9B7036315A18}" srcOrd="0" destOrd="0" presId="urn:microsoft.com/office/officeart/2005/8/layout/hierarchy2"/>
    <dgm:cxn modelId="{E9322833-0705-4847-B466-4F5D8AC9581B}" type="presParOf" srcId="{5A1F7378-8A5E-4AD3-925C-D7B1B39AE9A1}" destId="{412C955B-E037-4963-9C51-B8D5EFFC21A0}" srcOrd="1" destOrd="0" presId="urn:microsoft.com/office/officeart/2005/8/layout/hierarchy2"/>
    <dgm:cxn modelId="{4E96ECF3-DA4C-4297-AEEB-9821311BB0AF}" type="presParOf" srcId="{412C955B-E037-4963-9C51-B8D5EFFC21A0}" destId="{0026C5F5-442D-4EE6-BDFB-0F577D888905}" srcOrd="0" destOrd="0" presId="urn:microsoft.com/office/officeart/2005/8/layout/hierarchy2"/>
    <dgm:cxn modelId="{947F199B-44AD-4BCA-A00B-7693D5446445}" type="presParOf" srcId="{0026C5F5-442D-4EE6-BDFB-0F577D888905}" destId="{3A45288B-A66E-4783-B068-F03B932D07D9}" srcOrd="0" destOrd="0" presId="urn:microsoft.com/office/officeart/2005/8/layout/hierarchy2"/>
    <dgm:cxn modelId="{F48EB5F9-6FCE-421D-B484-689AB85C079C}" type="presParOf" srcId="{412C955B-E037-4963-9C51-B8D5EFFC21A0}" destId="{11CFCF40-2218-43C9-8D5E-04998CA8A22D}" srcOrd="1" destOrd="0" presId="urn:microsoft.com/office/officeart/2005/8/layout/hierarchy2"/>
    <dgm:cxn modelId="{5E30105C-CB06-4731-95D1-77D300B3608D}" type="presParOf" srcId="{11CFCF40-2218-43C9-8D5E-04998CA8A22D}" destId="{2D05579C-B62C-454E-B406-4098C7739E27}" srcOrd="0" destOrd="0" presId="urn:microsoft.com/office/officeart/2005/8/layout/hierarchy2"/>
    <dgm:cxn modelId="{7595ACBC-CDE3-4960-B441-733ED665984F}" type="presParOf" srcId="{11CFCF40-2218-43C9-8D5E-04998CA8A22D}" destId="{46A44138-AF30-4B5F-B659-6EC2AC444040}" srcOrd="1" destOrd="0" presId="urn:microsoft.com/office/officeart/2005/8/layout/hierarchy2"/>
    <dgm:cxn modelId="{DEC8A70F-D255-4B5E-BAA9-E809E0AD26B1}" type="presParOf" srcId="{46A44138-AF30-4B5F-B659-6EC2AC444040}" destId="{DC3B6CB5-588B-467D-BFB1-717EE8EF10A3}" srcOrd="0" destOrd="0" presId="urn:microsoft.com/office/officeart/2005/8/layout/hierarchy2"/>
    <dgm:cxn modelId="{616DC8DB-03E8-46D9-9F86-E1BA6E357660}" type="presParOf" srcId="{DC3B6CB5-588B-467D-BFB1-717EE8EF10A3}" destId="{8B2936E2-8C59-4D26-AE29-A3D86CC201D6}" srcOrd="0" destOrd="0" presId="urn:microsoft.com/office/officeart/2005/8/layout/hierarchy2"/>
    <dgm:cxn modelId="{C98DED4B-CA50-458A-8F11-CB5CB7C59E2C}" type="presParOf" srcId="{46A44138-AF30-4B5F-B659-6EC2AC444040}" destId="{BCF7153C-98C4-4D6C-A7AC-EE915A7EEBBD}" srcOrd="1" destOrd="0" presId="urn:microsoft.com/office/officeart/2005/8/layout/hierarchy2"/>
    <dgm:cxn modelId="{28B0C0A2-E295-4E48-8363-F926611E559A}" type="presParOf" srcId="{BCF7153C-98C4-4D6C-A7AC-EE915A7EEBBD}" destId="{81710DAC-7219-4B5F-BF55-D23E6DFE8880}" srcOrd="0" destOrd="0" presId="urn:microsoft.com/office/officeart/2005/8/layout/hierarchy2"/>
    <dgm:cxn modelId="{0015E359-F621-4A3A-A85C-108D7C41031E}" type="presParOf" srcId="{BCF7153C-98C4-4D6C-A7AC-EE915A7EEBBD}" destId="{4923AB0C-60F1-43A0-A71F-76D866B78ED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913275A-CACE-4831-BA45-F1A49DF26592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3BE1E59A-1E29-4B93-84BA-A6E0BFADC4CD}">
      <dgm:prSet phldrT="[Testo]" custT="1"/>
      <dgm:spPr/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endParaRPr lang="it-IT" sz="1400" b="1" dirty="0" smtClean="0"/>
        </a:p>
        <a:p>
          <a:pPr>
            <a:lnSpc>
              <a:spcPct val="90000"/>
            </a:lnSpc>
            <a:spcAft>
              <a:spcPct val="35000"/>
            </a:spcAft>
          </a:pPr>
          <a:r>
            <a:rPr lang="it-IT" sz="1400" b="1" dirty="0" smtClean="0"/>
            <a:t>5 CLASSI-</a:t>
          </a:r>
        </a:p>
        <a:p>
          <a:pPr>
            <a:lnSpc>
              <a:spcPct val="90000"/>
            </a:lnSpc>
            <a:spcAft>
              <a:spcPct val="35000"/>
            </a:spcAft>
          </a:pPr>
          <a:r>
            <a:rPr lang="it-IT" sz="1600" b="1" dirty="0" smtClean="0">
              <a:solidFill>
                <a:srgbClr val="FF0000"/>
              </a:solidFill>
            </a:rPr>
            <a:t>Orario entrata: 8.00</a:t>
          </a:r>
        </a:p>
        <a:p>
          <a:pPr>
            <a:lnSpc>
              <a:spcPct val="90000"/>
            </a:lnSpc>
            <a:spcAft>
              <a:spcPct val="35000"/>
            </a:spcAft>
          </a:pPr>
          <a:r>
            <a:rPr lang="it-IT" sz="1600" b="1" dirty="0" smtClean="0">
              <a:solidFill>
                <a:srgbClr val="FF0000"/>
              </a:solidFill>
            </a:rPr>
            <a:t>Orario uscita: LUN – 14.10</a:t>
          </a:r>
        </a:p>
        <a:p>
          <a:pPr>
            <a:lnSpc>
              <a:spcPct val="100000"/>
            </a:lnSpc>
            <a:spcAft>
              <a:spcPts val="400"/>
            </a:spcAft>
          </a:pPr>
          <a:r>
            <a:rPr lang="it-IT" sz="1600" b="1" dirty="0" smtClean="0">
              <a:solidFill>
                <a:srgbClr val="FF0000"/>
              </a:solidFill>
            </a:rPr>
            <a:t>MAR – 15.40</a:t>
          </a:r>
        </a:p>
        <a:p>
          <a:pPr>
            <a:lnSpc>
              <a:spcPct val="100000"/>
            </a:lnSpc>
            <a:spcAft>
              <a:spcPts val="400"/>
            </a:spcAft>
          </a:pPr>
          <a:r>
            <a:rPr lang="it-IT" sz="1600" b="1" dirty="0" smtClean="0">
              <a:solidFill>
                <a:srgbClr val="FF0000"/>
              </a:solidFill>
            </a:rPr>
            <a:t>MERC – 13.10</a:t>
          </a:r>
        </a:p>
        <a:p>
          <a:pPr>
            <a:lnSpc>
              <a:spcPct val="100000"/>
            </a:lnSpc>
            <a:spcAft>
              <a:spcPts val="400"/>
            </a:spcAft>
          </a:pPr>
          <a:r>
            <a:rPr lang="it-IT" sz="1600" b="1" dirty="0" smtClean="0">
              <a:solidFill>
                <a:srgbClr val="FF0000"/>
              </a:solidFill>
            </a:rPr>
            <a:t>GIO – 14.10</a:t>
          </a:r>
        </a:p>
        <a:p>
          <a:pPr>
            <a:lnSpc>
              <a:spcPct val="100000"/>
            </a:lnSpc>
            <a:spcAft>
              <a:spcPts val="400"/>
            </a:spcAft>
          </a:pPr>
          <a:r>
            <a:rPr lang="it-IT" sz="1600" b="1" dirty="0" smtClean="0">
              <a:solidFill>
                <a:srgbClr val="FF0000"/>
              </a:solidFill>
            </a:rPr>
            <a:t>VEN – 15.40</a:t>
          </a:r>
        </a:p>
        <a:p>
          <a:pPr>
            <a:lnSpc>
              <a:spcPct val="100000"/>
            </a:lnSpc>
            <a:spcAft>
              <a:spcPts val="400"/>
            </a:spcAft>
          </a:pPr>
          <a:r>
            <a:rPr lang="it-IT" sz="1600" b="1" dirty="0" smtClean="0">
              <a:solidFill>
                <a:srgbClr val="FF0000"/>
              </a:solidFill>
            </a:rPr>
            <a:t>SAB – 13.10</a:t>
          </a:r>
          <a:endParaRPr lang="it-IT" sz="1400" b="1" dirty="0" smtClean="0">
            <a:solidFill>
              <a:srgbClr val="FF0000"/>
            </a:solidFill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it-IT" sz="1400" b="1" dirty="0">
            <a:solidFill>
              <a:srgbClr val="FF0000"/>
            </a:solidFill>
          </a:endParaRPr>
        </a:p>
      </dgm:t>
    </dgm:pt>
    <dgm:pt modelId="{AF072739-ACB9-49B5-86C3-5F6D6C8449B4}" type="parTrans" cxnId="{1F29C6DE-AC44-4335-93A1-C63D3B5F4C67}">
      <dgm:prSet custT="1"/>
      <dgm:spPr/>
      <dgm:t>
        <a:bodyPr/>
        <a:lstStyle/>
        <a:p>
          <a:endParaRPr lang="it-IT" sz="1400" b="1"/>
        </a:p>
      </dgm:t>
    </dgm:pt>
    <dgm:pt modelId="{842247FA-0266-46FD-9445-A0F689258F27}" type="sibTrans" cxnId="{1F29C6DE-AC44-4335-93A1-C63D3B5F4C67}">
      <dgm:prSet/>
      <dgm:spPr/>
      <dgm:t>
        <a:bodyPr/>
        <a:lstStyle/>
        <a:p>
          <a:endParaRPr lang="it-IT" sz="1400" b="1"/>
        </a:p>
      </dgm:t>
    </dgm:pt>
    <dgm:pt modelId="{86E3BDFE-6305-466D-B724-C9DA1DD06716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800" b="1" dirty="0" smtClean="0"/>
            <a:t>1 A</a:t>
          </a:r>
          <a:endParaRPr lang="it-IT" sz="1800" b="1" dirty="0"/>
        </a:p>
      </dgm:t>
    </dgm:pt>
    <dgm:pt modelId="{CC721301-0743-428C-B8C5-9FC621705C0E}" type="parTrans" cxnId="{E7D5A944-38B7-499C-A350-44DBDA540C0B}">
      <dgm:prSet custT="1"/>
      <dgm:spPr/>
      <dgm:t>
        <a:bodyPr/>
        <a:lstStyle/>
        <a:p>
          <a:endParaRPr lang="it-IT" sz="1400" b="1"/>
        </a:p>
      </dgm:t>
    </dgm:pt>
    <dgm:pt modelId="{AAE7E354-0722-4791-84DA-F6993D1FB71C}" type="sibTrans" cxnId="{E7D5A944-38B7-499C-A350-44DBDA540C0B}">
      <dgm:prSet/>
      <dgm:spPr/>
      <dgm:t>
        <a:bodyPr/>
        <a:lstStyle/>
        <a:p>
          <a:endParaRPr lang="it-IT" sz="1400" b="1"/>
        </a:p>
      </dgm:t>
    </dgm:pt>
    <dgm:pt modelId="{0E98B057-AAFC-482E-8D23-68EC8799A8C8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400" b="1" dirty="0" smtClean="0"/>
            <a:t>PIANO TERRA </a:t>
          </a:r>
          <a:endParaRPr lang="it-IT" sz="1400" b="1" dirty="0"/>
        </a:p>
      </dgm:t>
    </dgm:pt>
    <dgm:pt modelId="{D38E7875-4297-466D-8DEF-72DAAC8503C1}" type="parTrans" cxnId="{E02195F3-20AF-49EA-BCD0-5285754E20BA}">
      <dgm:prSet custT="1"/>
      <dgm:spPr/>
      <dgm:t>
        <a:bodyPr/>
        <a:lstStyle/>
        <a:p>
          <a:endParaRPr lang="it-IT" sz="1400" b="1"/>
        </a:p>
      </dgm:t>
    </dgm:pt>
    <dgm:pt modelId="{D09218D3-9DBC-4FCC-9974-CA5CD7E264AB}" type="sibTrans" cxnId="{E02195F3-20AF-49EA-BCD0-5285754E20BA}">
      <dgm:prSet/>
      <dgm:spPr/>
      <dgm:t>
        <a:bodyPr/>
        <a:lstStyle/>
        <a:p>
          <a:endParaRPr lang="it-IT" sz="1400" b="1"/>
        </a:p>
      </dgm:t>
    </dgm:pt>
    <dgm:pt modelId="{0BE6850D-1B42-4789-B5D6-176284640564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400" b="1" dirty="0" smtClean="0"/>
            <a:t>ENTRTA DI FRONTE EX SALA PROF.</a:t>
          </a:r>
          <a:endParaRPr lang="it-IT" sz="1400" b="1" dirty="0"/>
        </a:p>
      </dgm:t>
    </dgm:pt>
    <dgm:pt modelId="{4633C78C-0663-4598-A4C9-8A1FB0EE6219}" type="parTrans" cxnId="{436B9C3A-5F33-45A7-B311-9A114CF1B6EB}">
      <dgm:prSet custT="1"/>
      <dgm:spPr/>
      <dgm:t>
        <a:bodyPr/>
        <a:lstStyle/>
        <a:p>
          <a:endParaRPr lang="it-IT" sz="1400" b="1"/>
        </a:p>
      </dgm:t>
    </dgm:pt>
    <dgm:pt modelId="{66B72BB2-2D48-4925-AD56-481ED31CAD4F}" type="sibTrans" cxnId="{436B9C3A-5F33-45A7-B311-9A114CF1B6EB}">
      <dgm:prSet/>
      <dgm:spPr/>
      <dgm:t>
        <a:bodyPr/>
        <a:lstStyle/>
        <a:p>
          <a:endParaRPr lang="it-IT" sz="1400" b="1"/>
        </a:p>
      </dgm:t>
    </dgm:pt>
    <dgm:pt modelId="{A115A34C-C88E-4D77-8F99-1BC2CB7F4698}">
      <dgm:prSet phldrT="[Testo]" custT="1"/>
      <dgm:spPr>
        <a:solidFill>
          <a:schemeClr val="accent2"/>
        </a:solidFill>
      </dgm:spPr>
      <dgm:t>
        <a:bodyPr/>
        <a:lstStyle/>
        <a:p>
          <a:r>
            <a:rPr lang="it-IT" sz="1800" b="1" dirty="0" smtClean="0"/>
            <a:t>2 A</a:t>
          </a:r>
          <a:endParaRPr lang="it-IT" sz="1800" b="1" dirty="0"/>
        </a:p>
      </dgm:t>
    </dgm:pt>
    <dgm:pt modelId="{44891253-32A9-4BA7-A6F6-320AA2A7E02A}" type="parTrans" cxnId="{BB305BD4-6600-4950-B4BA-4C0703007CBC}">
      <dgm:prSet/>
      <dgm:spPr/>
      <dgm:t>
        <a:bodyPr/>
        <a:lstStyle/>
        <a:p>
          <a:endParaRPr lang="it-IT" b="1"/>
        </a:p>
      </dgm:t>
    </dgm:pt>
    <dgm:pt modelId="{236EA2BD-1027-49D6-9D32-2E135A6E6F71}" type="sibTrans" cxnId="{BB305BD4-6600-4950-B4BA-4C0703007CBC}">
      <dgm:prSet/>
      <dgm:spPr/>
      <dgm:t>
        <a:bodyPr/>
        <a:lstStyle/>
        <a:p>
          <a:endParaRPr lang="it-IT" b="1"/>
        </a:p>
      </dgm:t>
    </dgm:pt>
    <dgm:pt modelId="{75611E6F-0544-461A-A9FE-CBDB176A7AA1}">
      <dgm:prSet phldrT="[Testo]" custT="1"/>
      <dgm:spPr>
        <a:solidFill>
          <a:schemeClr val="accent2"/>
        </a:solidFill>
      </dgm:spPr>
      <dgm:t>
        <a:bodyPr/>
        <a:lstStyle/>
        <a:p>
          <a:r>
            <a:rPr lang="it-IT" sz="1400" b="1" dirty="0" smtClean="0"/>
            <a:t>PIANO PRIMO </a:t>
          </a:r>
          <a:endParaRPr lang="it-IT" sz="1400" b="1" dirty="0"/>
        </a:p>
      </dgm:t>
    </dgm:pt>
    <dgm:pt modelId="{24883701-1D66-49A9-B5E5-33D6F5C6442F}" type="parTrans" cxnId="{A1A64BCB-2630-4946-BC3F-6852F44F4DB5}">
      <dgm:prSet custT="1"/>
      <dgm:spPr/>
      <dgm:t>
        <a:bodyPr/>
        <a:lstStyle/>
        <a:p>
          <a:endParaRPr lang="it-IT" sz="1400" b="1"/>
        </a:p>
      </dgm:t>
    </dgm:pt>
    <dgm:pt modelId="{CC39E5AF-3F46-49E6-8C7B-FA4D52A1D0E9}" type="sibTrans" cxnId="{A1A64BCB-2630-4946-BC3F-6852F44F4DB5}">
      <dgm:prSet/>
      <dgm:spPr/>
      <dgm:t>
        <a:bodyPr/>
        <a:lstStyle/>
        <a:p>
          <a:endParaRPr lang="it-IT" b="1"/>
        </a:p>
      </dgm:t>
    </dgm:pt>
    <dgm:pt modelId="{517E44DC-6C6C-4E4C-A38A-C253B2642F73}">
      <dgm:prSet phldrT="[Testo]" custT="1"/>
      <dgm:spPr>
        <a:solidFill>
          <a:schemeClr val="accent2"/>
        </a:solidFill>
      </dgm:spPr>
      <dgm:t>
        <a:bodyPr/>
        <a:lstStyle/>
        <a:p>
          <a:r>
            <a:rPr lang="it-IT" sz="1400" b="1" dirty="0" smtClean="0"/>
            <a:t>ENTRATA PRINCIPALE </a:t>
          </a:r>
          <a:endParaRPr lang="it-IT" sz="1400" b="1" dirty="0"/>
        </a:p>
      </dgm:t>
    </dgm:pt>
    <dgm:pt modelId="{8BE996C0-F9CE-4A87-BBCB-9A42DC6BAE95}" type="parTrans" cxnId="{DBE513E3-6A4D-4CB9-A0CA-2CFA764FEF41}">
      <dgm:prSet custT="1"/>
      <dgm:spPr/>
      <dgm:t>
        <a:bodyPr/>
        <a:lstStyle/>
        <a:p>
          <a:endParaRPr lang="it-IT" sz="1400" b="1"/>
        </a:p>
      </dgm:t>
    </dgm:pt>
    <dgm:pt modelId="{2249F6EC-290C-4F37-90B6-BB576EF1DBD8}" type="sibTrans" cxnId="{DBE513E3-6A4D-4CB9-A0CA-2CFA764FEF41}">
      <dgm:prSet/>
      <dgm:spPr/>
      <dgm:t>
        <a:bodyPr/>
        <a:lstStyle/>
        <a:p>
          <a:endParaRPr lang="it-IT" b="1"/>
        </a:p>
      </dgm:t>
    </dgm:pt>
    <dgm:pt modelId="{6759C053-B236-4E86-9F8A-AE94C7DE959A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800" b="1" dirty="0" smtClean="0"/>
            <a:t>3 A</a:t>
          </a:r>
          <a:endParaRPr lang="it-IT" sz="1800" b="1" dirty="0"/>
        </a:p>
      </dgm:t>
    </dgm:pt>
    <dgm:pt modelId="{C6B7CE2E-AF5F-4C24-82C4-FF0E5962D3C3}" type="parTrans" cxnId="{4AFF39E5-5FF7-4BD8-B54A-6B39DDB52499}">
      <dgm:prSet/>
      <dgm:spPr/>
      <dgm:t>
        <a:bodyPr/>
        <a:lstStyle/>
        <a:p>
          <a:endParaRPr lang="it-IT" b="1"/>
        </a:p>
      </dgm:t>
    </dgm:pt>
    <dgm:pt modelId="{E56427A9-E730-448E-A020-F7405E0D6B1A}" type="sibTrans" cxnId="{4AFF39E5-5FF7-4BD8-B54A-6B39DDB52499}">
      <dgm:prSet/>
      <dgm:spPr/>
      <dgm:t>
        <a:bodyPr/>
        <a:lstStyle/>
        <a:p>
          <a:endParaRPr lang="it-IT" b="1"/>
        </a:p>
      </dgm:t>
    </dgm:pt>
    <dgm:pt modelId="{D060FD7B-58FD-48AD-8C5E-8486FD25ABF9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400" b="1" dirty="0" smtClean="0"/>
            <a:t>PIANO TERRA </a:t>
          </a:r>
          <a:endParaRPr lang="it-IT" sz="1400" b="1" dirty="0"/>
        </a:p>
      </dgm:t>
    </dgm:pt>
    <dgm:pt modelId="{FED56579-C73F-4A00-9B3F-3C304F22574E}" type="parTrans" cxnId="{C02C862F-C660-4D7F-9175-21E7CF229ED6}">
      <dgm:prSet custT="1"/>
      <dgm:spPr/>
      <dgm:t>
        <a:bodyPr/>
        <a:lstStyle/>
        <a:p>
          <a:endParaRPr lang="it-IT" sz="1400" b="1"/>
        </a:p>
      </dgm:t>
    </dgm:pt>
    <dgm:pt modelId="{AC534FEB-3EE1-4FE9-84AF-02000DF1D1B6}" type="sibTrans" cxnId="{C02C862F-C660-4D7F-9175-21E7CF229ED6}">
      <dgm:prSet/>
      <dgm:spPr/>
      <dgm:t>
        <a:bodyPr/>
        <a:lstStyle/>
        <a:p>
          <a:endParaRPr lang="it-IT" b="1"/>
        </a:p>
      </dgm:t>
    </dgm:pt>
    <dgm:pt modelId="{E748ADCE-B666-47A8-8A14-A27C2A432575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400" b="1" dirty="0" smtClean="0"/>
            <a:t>ENTRATA DI FRONTE EX SALA PROF</a:t>
          </a:r>
          <a:endParaRPr lang="it-IT" sz="1400" b="1" dirty="0"/>
        </a:p>
      </dgm:t>
    </dgm:pt>
    <dgm:pt modelId="{7D5F679D-1CE6-46CF-B361-100C3CC6E03F}" type="parTrans" cxnId="{984127F7-DA28-48E8-89CB-641A95C3139F}">
      <dgm:prSet custT="1"/>
      <dgm:spPr/>
      <dgm:t>
        <a:bodyPr/>
        <a:lstStyle/>
        <a:p>
          <a:endParaRPr lang="it-IT" sz="1400" b="1"/>
        </a:p>
      </dgm:t>
    </dgm:pt>
    <dgm:pt modelId="{BABB8971-F6CC-4F1A-B00D-19888A2A0695}" type="sibTrans" cxnId="{984127F7-DA28-48E8-89CB-641A95C3139F}">
      <dgm:prSet/>
      <dgm:spPr/>
      <dgm:t>
        <a:bodyPr/>
        <a:lstStyle/>
        <a:p>
          <a:endParaRPr lang="it-IT" b="1"/>
        </a:p>
      </dgm:t>
    </dgm:pt>
    <dgm:pt modelId="{184515B9-62FD-4590-8576-CF5D8521B749}">
      <dgm:prSet phldrT="[Testo]" custT="1"/>
      <dgm:spPr>
        <a:solidFill>
          <a:srgbClr val="FFFF00"/>
        </a:solidFill>
      </dgm:spPr>
      <dgm:t>
        <a:bodyPr/>
        <a:lstStyle/>
        <a:p>
          <a:r>
            <a:rPr lang="it-IT" sz="1800" b="1" dirty="0" smtClean="0"/>
            <a:t>2 C</a:t>
          </a:r>
          <a:endParaRPr lang="it-IT" sz="1800" b="1" dirty="0"/>
        </a:p>
      </dgm:t>
    </dgm:pt>
    <dgm:pt modelId="{075D8CD5-D0B9-4A57-B759-A05D8D32F064}" type="parTrans" cxnId="{D9980DFE-8A32-4A94-B585-3F4957744D95}">
      <dgm:prSet/>
      <dgm:spPr/>
      <dgm:t>
        <a:bodyPr/>
        <a:lstStyle/>
        <a:p>
          <a:endParaRPr lang="it-IT" b="1"/>
        </a:p>
      </dgm:t>
    </dgm:pt>
    <dgm:pt modelId="{42FCD281-1615-4112-831C-B18C4B6E3D76}" type="sibTrans" cxnId="{D9980DFE-8A32-4A94-B585-3F4957744D95}">
      <dgm:prSet/>
      <dgm:spPr/>
      <dgm:t>
        <a:bodyPr/>
        <a:lstStyle/>
        <a:p>
          <a:endParaRPr lang="it-IT" b="1"/>
        </a:p>
      </dgm:t>
    </dgm:pt>
    <dgm:pt modelId="{D96C00A2-072A-44C2-8C9F-5322E8B50B69}">
      <dgm:prSet phldrT="[Testo]" custT="1"/>
      <dgm:spPr>
        <a:solidFill>
          <a:srgbClr val="FFFF00"/>
        </a:solidFill>
      </dgm:spPr>
      <dgm:t>
        <a:bodyPr/>
        <a:lstStyle/>
        <a:p>
          <a:r>
            <a:rPr lang="it-IT" sz="1400" b="1" dirty="0" smtClean="0"/>
            <a:t>PIANO TERRA</a:t>
          </a:r>
          <a:endParaRPr lang="it-IT" sz="1400" b="1" dirty="0"/>
        </a:p>
      </dgm:t>
    </dgm:pt>
    <dgm:pt modelId="{CF29AA12-A948-45B8-A358-93A3725E620A}" type="parTrans" cxnId="{665E477A-AABC-4214-9C1B-02F0CF9D367B}">
      <dgm:prSet custT="1"/>
      <dgm:spPr/>
      <dgm:t>
        <a:bodyPr/>
        <a:lstStyle/>
        <a:p>
          <a:endParaRPr lang="it-IT" sz="1400" b="1"/>
        </a:p>
      </dgm:t>
    </dgm:pt>
    <dgm:pt modelId="{B2E98D0F-EF30-427E-8F2B-5932D095444A}" type="sibTrans" cxnId="{665E477A-AABC-4214-9C1B-02F0CF9D367B}">
      <dgm:prSet/>
      <dgm:spPr/>
      <dgm:t>
        <a:bodyPr/>
        <a:lstStyle/>
        <a:p>
          <a:endParaRPr lang="it-IT" b="1"/>
        </a:p>
      </dgm:t>
    </dgm:pt>
    <dgm:pt modelId="{D3E2F9CD-FE6E-49DD-B19A-979898F6F319}">
      <dgm:prSet phldrT="[Testo]" custT="1"/>
      <dgm:spPr>
        <a:solidFill>
          <a:srgbClr val="FFFF00"/>
        </a:solidFill>
      </dgm:spPr>
      <dgm:t>
        <a:bodyPr/>
        <a:lstStyle/>
        <a:p>
          <a:r>
            <a:rPr lang="it-IT" sz="1400" b="1" dirty="0" smtClean="0"/>
            <a:t>ENTRATA LATO CAMPETTO</a:t>
          </a:r>
          <a:endParaRPr lang="it-IT" sz="1400" b="1" dirty="0"/>
        </a:p>
      </dgm:t>
    </dgm:pt>
    <dgm:pt modelId="{C26F7C7E-E084-444E-8B77-AC6A14E91844}" type="parTrans" cxnId="{D366A253-9ED8-4A67-A964-C5F20ACFEA5C}">
      <dgm:prSet custT="1"/>
      <dgm:spPr/>
      <dgm:t>
        <a:bodyPr/>
        <a:lstStyle/>
        <a:p>
          <a:endParaRPr lang="it-IT" sz="1400" b="1"/>
        </a:p>
      </dgm:t>
    </dgm:pt>
    <dgm:pt modelId="{E367E8D6-E643-4B1E-A4BB-4C83ED637B69}" type="sibTrans" cxnId="{D366A253-9ED8-4A67-A964-C5F20ACFEA5C}">
      <dgm:prSet/>
      <dgm:spPr/>
      <dgm:t>
        <a:bodyPr/>
        <a:lstStyle/>
        <a:p>
          <a:endParaRPr lang="it-IT" b="1"/>
        </a:p>
      </dgm:t>
    </dgm:pt>
    <dgm:pt modelId="{A8AB42DB-6496-4775-BD53-427EF1CFC09B}">
      <dgm:prSet phldrT="[Testo]" custT="1"/>
      <dgm:spPr>
        <a:solidFill>
          <a:schemeClr val="accent2"/>
        </a:solidFill>
      </dgm:spPr>
      <dgm:t>
        <a:bodyPr/>
        <a:lstStyle/>
        <a:p>
          <a:r>
            <a:rPr lang="it-IT" sz="1800" b="1" dirty="0" smtClean="0"/>
            <a:t>3 C</a:t>
          </a:r>
          <a:endParaRPr lang="it-IT" sz="1800" b="1" dirty="0"/>
        </a:p>
      </dgm:t>
    </dgm:pt>
    <dgm:pt modelId="{5F37A082-AD96-47A3-A0F6-F91EBEBEFD3B}" type="parTrans" cxnId="{08BE939D-C582-429C-9666-64E2302A045E}">
      <dgm:prSet/>
      <dgm:spPr/>
      <dgm:t>
        <a:bodyPr/>
        <a:lstStyle/>
        <a:p>
          <a:endParaRPr lang="it-IT" b="1"/>
        </a:p>
      </dgm:t>
    </dgm:pt>
    <dgm:pt modelId="{48D2A632-99B4-44D0-B26E-462118AB9E49}" type="sibTrans" cxnId="{08BE939D-C582-429C-9666-64E2302A045E}">
      <dgm:prSet/>
      <dgm:spPr/>
      <dgm:t>
        <a:bodyPr/>
        <a:lstStyle/>
        <a:p>
          <a:endParaRPr lang="it-IT" b="1"/>
        </a:p>
      </dgm:t>
    </dgm:pt>
    <dgm:pt modelId="{9BA5CC55-A0AE-4A6B-90A3-C528D3647696}">
      <dgm:prSet phldrT="[Testo]" custT="1"/>
      <dgm:spPr>
        <a:solidFill>
          <a:schemeClr val="accent2"/>
        </a:solidFill>
      </dgm:spPr>
      <dgm:t>
        <a:bodyPr/>
        <a:lstStyle/>
        <a:p>
          <a:r>
            <a:rPr lang="it-IT" sz="1400" b="1" dirty="0" smtClean="0"/>
            <a:t>PIANO TERRA </a:t>
          </a:r>
          <a:endParaRPr lang="it-IT" sz="1400" b="1" dirty="0"/>
        </a:p>
      </dgm:t>
    </dgm:pt>
    <dgm:pt modelId="{D23FE650-1FE8-4EC8-BDB5-C4A1CC3C28D9}" type="parTrans" cxnId="{8BA324ED-9637-4568-8F7A-D0DDB5C16092}">
      <dgm:prSet custT="1"/>
      <dgm:spPr/>
      <dgm:t>
        <a:bodyPr/>
        <a:lstStyle/>
        <a:p>
          <a:endParaRPr lang="it-IT" sz="1400" b="1"/>
        </a:p>
      </dgm:t>
    </dgm:pt>
    <dgm:pt modelId="{A93561E3-2061-4259-951C-C4B1CE0A881D}" type="sibTrans" cxnId="{8BA324ED-9637-4568-8F7A-D0DDB5C16092}">
      <dgm:prSet/>
      <dgm:spPr/>
      <dgm:t>
        <a:bodyPr/>
        <a:lstStyle/>
        <a:p>
          <a:endParaRPr lang="it-IT" b="1"/>
        </a:p>
      </dgm:t>
    </dgm:pt>
    <dgm:pt modelId="{06DCB411-B757-4FC6-BC4A-71A05DE2BD52}">
      <dgm:prSet phldrT="[Testo]" custT="1"/>
      <dgm:spPr>
        <a:solidFill>
          <a:schemeClr val="accent2"/>
        </a:solidFill>
      </dgm:spPr>
      <dgm:t>
        <a:bodyPr/>
        <a:lstStyle/>
        <a:p>
          <a:r>
            <a:rPr lang="it-IT" sz="1400" b="1" dirty="0" smtClean="0"/>
            <a:t>ENTRATA PRINCIPALE</a:t>
          </a:r>
          <a:endParaRPr lang="it-IT" sz="1400" b="1" dirty="0"/>
        </a:p>
      </dgm:t>
    </dgm:pt>
    <dgm:pt modelId="{38241EB3-4F97-4E33-B749-174CE2D7D940}" type="parTrans" cxnId="{43BA3C9E-F3AF-42B6-B35C-BBE986FBF7CA}">
      <dgm:prSet custT="1"/>
      <dgm:spPr/>
      <dgm:t>
        <a:bodyPr/>
        <a:lstStyle/>
        <a:p>
          <a:endParaRPr lang="it-IT" sz="1400" b="1"/>
        </a:p>
      </dgm:t>
    </dgm:pt>
    <dgm:pt modelId="{97669200-5A5E-46B8-ACA3-A350DBF3A91A}" type="sibTrans" cxnId="{43BA3C9E-F3AF-42B6-B35C-BBE986FBF7CA}">
      <dgm:prSet/>
      <dgm:spPr/>
      <dgm:t>
        <a:bodyPr/>
        <a:lstStyle/>
        <a:p>
          <a:endParaRPr lang="it-IT" b="1"/>
        </a:p>
      </dgm:t>
    </dgm:pt>
    <dgm:pt modelId="{5B14B125-1148-4221-BAF0-B3DC69D3DBDB}" type="pres">
      <dgm:prSet presAssocID="{B913275A-CACE-4831-BA45-F1A49DF2659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60B81A26-B566-4DAE-AE61-EF2ACDA1F9B5}" type="pres">
      <dgm:prSet presAssocID="{3BE1E59A-1E29-4B93-84BA-A6E0BFADC4CD}" presName="root1" presStyleCnt="0"/>
      <dgm:spPr/>
    </dgm:pt>
    <dgm:pt modelId="{584B0EF5-DCB6-40CF-ABFF-D9DE5DB23D25}" type="pres">
      <dgm:prSet presAssocID="{3BE1E59A-1E29-4B93-84BA-A6E0BFADC4CD}" presName="LevelOneTextNode" presStyleLbl="node0" presStyleIdx="0" presStyleCnt="1" custScaleX="99980" custScaleY="42706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2D34FE7-F6A3-4755-A051-9CCA138C99CD}" type="pres">
      <dgm:prSet presAssocID="{3BE1E59A-1E29-4B93-84BA-A6E0BFADC4CD}" presName="level2hierChild" presStyleCnt="0"/>
      <dgm:spPr/>
    </dgm:pt>
    <dgm:pt modelId="{0C8B2266-23DE-411B-BEA5-353C59E8B6C3}" type="pres">
      <dgm:prSet presAssocID="{CC721301-0743-428C-B8C5-9FC621705C0E}" presName="conn2-1" presStyleLbl="parChTrans1D2" presStyleIdx="0" presStyleCnt="5"/>
      <dgm:spPr/>
      <dgm:t>
        <a:bodyPr/>
        <a:lstStyle/>
        <a:p>
          <a:endParaRPr lang="it-IT"/>
        </a:p>
      </dgm:t>
    </dgm:pt>
    <dgm:pt modelId="{854C18C6-A0D3-45F5-80C2-1305A6791735}" type="pres">
      <dgm:prSet presAssocID="{CC721301-0743-428C-B8C5-9FC621705C0E}" presName="connTx" presStyleLbl="parChTrans1D2" presStyleIdx="0" presStyleCnt="5"/>
      <dgm:spPr/>
      <dgm:t>
        <a:bodyPr/>
        <a:lstStyle/>
        <a:p>
          <a:endParaRPr lang="it-IT"/>
        </a:p>
      </dgm:t>
    </dgm:pt>
    <dgm:pt modelId="{EC77C290-F1A8-4725-867A-64EA07D600A0}" type="pres">
      <dgm:prSet presAssocID="{86E3BDFE-6305-466D-B724-C9DA1DD06716}" presName="root2" presStyleCnt="0"/>
      <dgm:spPr/>
    </dgm:pt>
    <dgm:pt modelId="{A2CEB96D-F85A-418B-83E1-B4764C912B90}" type="pres">
      <dgm:prSet presAssocID="{86E3BDFE-6305-466D-B724-C9DA1DD06716}" presName="LevelTwoTextNode" presStyleLbl="node2" presStyleIdx="0" presStyleCnt="5" custScaleX="47735" custScaleY="730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B844E85-38A0-450E-B7A9-53BC215CBEE6}" type="pres">
      <dgm:prSet presAssocID="{86E3BDFE-6305-466D-B724-C9DA1DD06716}" presName="level3hierChild" presStyleCnt="0"/>
      <dgm:spPr/>
    </dgm:pt>
    <dgm:pt modelId="{754174B7-B560-495E-9086-5C96AB79D3A1}" type="pres">
      <dgm:prSet presAssocID="{D38E7875-4297-466D-8DEF-72DAAC8503C1}" presName="conn2-1" presStyleLbl="parChTrans1D3" presStyleIdx="0" presStyleCnt="5"/>
      <dgm:spPr/>
      <dgm:t>
        <a:bodyPr/>
        <a:lstStyle/>
        <a:p>
          <a:endParaRPr lang="it-IT"/>
        </a:p>
      </dgm:t>
    </dgm:pt>
    <dgm:pt modelId="{9CC1AC50-2593-4BF1-9291-4901AF24A685}" type="pres">
      <dgm:prSet presAssocID="{D38E7875-4297-466D-8DEF-72DAAC8503C1}" presName="connTx" presStyleLbl="parChTrans1D3" presStyleIdx="0" presStyleCnt="5"/>
      <dgm:spPr/>
      <dgm:t>
        <a:bodyPr/>
        <a:lstStyle/>
        <a:p>
          <a:endParaRPr lang="it-IT"/>
        </a:p>
      </dgm:t>
    </dgm:pt>
    <dgm:pt modelId="{2CF550D7-E230-4F45-B10A-D9E5504330EB}" type="pres">
      <dgm:prSet presAssocID="{0E98B057-AAFC-482E-8D23-68EC8799A8C8}" presName="root2" presStyleCnt="0"/>
      <dgm:spPr/>
    </dgm:pt>
    <dgm:pt modelId="{908DB844-9655-49D9-A679-27C7DBD6EEB4}" type="pres">
      <dgm:prSet presAssocID="{0E98B057-AAFC-482E-8D23-68EC8799A8C8}" presName="LevelTwoTextNode" presStyleLbl="node3" presStyleIdx="0" presStyleCnt="5" custScaleX="147717" custScaleY="7548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BA8E2B7-6877-4AEC-9130-9E276000AF8A}" type="pres">
      <dgm:prSet presAssocID="{0E98B057-AAFC-482E-8D23-68EC8799A8C8}" presName="level3hierChild" presStyleCnt="0"/>
      <dgm:spPr/>
    </dgm:pt>
    <dgm:pt modelId="{981857AA-E6E6-49ED-8E00-183D35E892BD}" type="pres">
      <dgm:prSet presAssocID="{4633C78C-0663-4598-A4C9-8A1FB0EE6219}" presName="conn2-1" presStyleLbl="parChTrans1D4" presStyleIdx="0" presStyleCnt="5"/>
      <dgm:spPr/>
      <dgm:t>
        <a:bodyPr/>
        <a:lstStyle/>
        <a:p>
          <a:endParaRPr lang="it-IT"/>
        </a:p>
      </dgm:t>
    </dgm:pt>
    <dgm:pt modelId="{C6973850-AD62-4219-9BA8-F8B21968AEA1}" type="pres">
      <dgm:prSet presAssocID="{4633C78C-0663-4598-A4C9-8A1FB0EE6219}" presName="connTx" presStyleLbl="parChTrans1D4" presStyleIdx="0" presStyleCnt="5"/>
      <dgm:spPr/>
      <dgm:t>
        <a:bodyPr/>
        <a:lstStyle/>
        <a:p>
          <a:endParaRPr lang="it-IT"/>
        </a:p>
      </dgm:t>
    </dgm:pt>
    <dgm:pt modelId="{F8756667-5AD8-412A-9ADF-EFFA4D383868}" type="pres">
      <dgm:prSet presAssocID="{0BE6850D-1B42-4789-B5D6-176284640564}" presName="root2" presStyleCnt="0"/>
      <dgm:spPr/>
    </dgm:pt>
    <dgm:pt modelId="{B6BFBCE9-43F8-440C-A687-E7C4BE27D17B}" type="pres">
      <dgm:prSet presAssocID="{0BE6850D-1B42-4789-B5D6-176284640564}" presName="LevelTwoTextNode" presStyleLbl="node4" presStyleIdx="0" presStyleCnt="5" custScaleX="189603" custScaleY="7109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A9DE03A-2F7E-43F9-A111-2E852B9B4247}" type="pres">
      <dgm:prSet presAssocID="{0BE6850D-1B42-4789-B5D6-176284640564}" presName="level3hierChild" presStyleCnt="0"/>
      <dgm:spPr/>
    </dgm:pt>
    <dgm:pt modelId="{5B9C7729-B249-4F8B-AC4E-E35B11C42504}" type="pres">
      <dgm:prSet presAssocID="{44891253-32A9-4BA7-A6F6-320AA2A7E02A}" presName="conn2-1" presStyleLbl="parChTrans1D2" presStyleIdx="1" presStyleCnt="5"/>
      <dgm:spPr/>
      <dgm:t>
        <a:bodyPr/>
        <a:lstStyle/>
        <a:p>
          <a:endParaRPr lang="it-IT"/>
        </a:p>
      </dgm:t>
    </dgm:pt>
    <dgm:pt modelId="{AD1D6A42-7DC2-473B-A2E4-B4DFF1C30FD4}" type="pres">
      <dgm:prSet presAssocID="{44891253-32A9-4BA7-A6F6-320AA2A7E02A}" presName="connTx" presStyleLbl="parChTrans1D2" presStyleIdx="1" presStyleCnt="5"/>
      <dgm:spPr/>
      <dgm:t>
        <a:bodyPr/>
        <a:lstStyle/>
        <a:p>
          <a:endParaRPr lang="it-IT"/>
        </a:p>
      </dgm:t>
    </dgm:pt>
    <dgm:pt modelId="{A00D9A26-9EE9-4C6C-9E45-B97A45847F27}" type="pres">
      <dgm:prSet presAssocID="{A115A34C-C88E-4D77-8F99-1BC2CB7F4698}" presName="root2" presStyleCnt="0"/>
      <dgm:spPr/>
    </dgm:pt>
    <dgm:pt modelId="{C3469463-6056-4C6D-8590-B680E22BDC51}" type="pres">
      <dgm:prSet presAssocID="{A115A34C-C88E-4D77-8F99-1BC2CB7F4698}" presName="LevelTwoTextNode" presStyleLbl="node2" presStyleIdx="1" presStyleCnt="5" custScaleX="47735" custScaleY="730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71BC6BC-63FC-4920-A854-764FFC430F45}" type="pres">
      <dgm:prSet presAssocID="{A115A34C-C88E-4D77-8F99-1BC2CB7F4698}" presName="level3hierChild" presStyleCnt="0"/>
      <dgm:spPr/>
    </dgm:pt>
    <dgm:pt modelId="{3DD3839F-61BC-40CF-B7E1-520ABFA97E8A}" type="pres">
      <dgm:prSet presAssocID="{24883701-1D66-49A9-B5E5-33D6F5C6442F}" presName="conn2-1" presStyleLbl="parChTrans1D3" presStyleIdx="1" presStyleCnt="5"/>
      <dgm:spPr/>
      <dgm:t>
        <a:bodyPr/>
        <a:lstStyle/>
        <a:p>
          <a:endParaRPr lang="it-IT"/>
        </a:p>
      </dgm:t>
    </dgm:pt>
    <dgm:pt modelId="{7E391EC3-6EA4-434D-A45C-5A18F7E40228}" type="pres">
      <dgm:prSet presAssocID="{24883701-1D66-49A9-B5E5-33D6F5C6442F}" presName="connTx" presStyleLbl="parChTrans1D3" presStyleIdx="1" presStyleCnt="5"/>
      <dgm:spPr/>
      <dgm:t>
        <a:bodyPr/>
        <a:lstStyle/>
        <a:p>
          <a:endParaRPr lang="it-IT"/>
        </a:p>
      </dgm:t>
    </dgm:pt>
    <dgm:pt modelId="{3DD373C6-A64A-4E03-BC8B-47A6180100A5}" type="pres">
      <dgm:prSet presAssocID="{75611E6F-0544-461A-A9FE-CBDB176A7AA1}" presName="root2" presStyleCnt="0"/>
      <dgm:spPr/>
    </dgm:pt>
    <dgm:pt modelId="{BB774CA3-5D32-4E94-9FD8-987A48FF8399}" type="pres">
      <dgm:prSet presAssocID="{75611E6F-0544-461A-A9FE-CBDB176A7AA1}" presName="LevelTwoTextNode" presStyleLbl="node3" presStyleIdx="1" presStyleCnt="5" custScaleX="147717" custScaleY="7548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7119F86-9E69-4056-B46C-310E4496AA25}" type="pres">
      <dgm:prSet presAssocID="{75611E6F-0544-461A-A9FE-CBDB176A7AA1}" presName="level3hierChild" presStyleCnt="0"/>
      <dgm:spPr/>
    </dgm:pt>
    <dgm:pt modelId="{8A565F22-3908-4C0D-A1CB-7735642123C4}" type="pres">
      <dgm:prSet presAssocID="{8BE996C0-F9CE-4A87-BBCB-9A42DC6BAE95}" presName="conn2-1" presStyleLbl="parChTrans1D4" presStyleIdx="1" presStyleCnt="5"/>
      <dgm:spPr/>
      <dgm:t>
        <a:bodyPr/>
        <a:lstStyle/>
        <a:p>
          <a:endParaRPr lang="it-IT"/>
        </a:p>
      </dgm:t>
    </dgm:pt>
    <dgm:pt modelId="{A82852D6-C1E6-4D70-ABDF-C1199FD0D783}" type="pres">
      <dgm:prSet presAssocID="{8BE996C0-F9CE-4A87-BBCB-9A42DC6BAE95}" presName="connTx" presStyleLbl="parChTrans1D4" presStyleIdx="1" presStyleCnt="5"/>
      <dgm:spPr/>
      <dgm:t>
        <a:bodyPr/>
        <a:lstStyle/>
        <a:p>
          <a:endParaRPr lang="it-IT"/>
        </a:p>
      </dgm:t>
    </dgm:pt>
    <dgm:pt modelId="{03258BAA-1EE3-416D-8DFD-438E38F69101}" type="pres">
      <dgm:prSet presAssocID="{517E44DC-6C6C-4E4C-A38A-C253B2642F73}" presName="root2" presStyleCnt="0"/>
      <dgm:spPr/>
    </dgm:pt>
    <dgm:pt modelId="{7EE4ED79-1105-4339-A801-B0F9230B24CD}" type="pres">
      <dgm:prSet presAssocID="{517E44DC-6C6C-4E4C-A38A-C253B2642F73}" presName="LevelTwoTextNode" presStyleLbl="node4" presStyleIdx="1" presStyleCnt="5" custScaleX="189603" custScaleY="7109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E8C223D-08C2-442C-8F1D-EDEF40DABB82}" type="pres">
      <dgm:prSet presAssocID="{517E44DC-6C6C-4E4C-A38A-C253B2642F73}" presName="level3hierChild" presStyleCnt="0"/>
      <dgm:spPr/>
    </dgm:pt>
    <dgm:pt modelId="{657EF09D-76FC-4AB4-A78D-F9CDF10559D1}" type="pres">
      <dgm:prSet presAssocID="{C6B7CE2E-AF5F-4C24-82C4-FF0E5962D3C3}" presName="conn2-1" presStyleLbl="parChTrans1D2" presStyleIdx="2" presStyleCnt="5"/>
      <dgm:spPr/>
      <dgm:t>
        <a:bodyPr/>
        <a:lstStyle/>
        <a:p>
          <a:endParaRPr lang="it-IT"/>
        </a:p>
      </dgm:t>
    </dgm:pt>
    <dgm:pt modelId="{F49A8027-659E-4CA2-95F2-46FBE46653C2}" type="pres">
      <dgm:prSet presAssocID="{C6B7CE2E-AF5F-4C24-82C4-FF0E5962D3C3}" presName="connTx" presStyleLbl="parChTrans1D2" presStyleIdx="2" presStyleCnt="5"/>
      <dgm:spPr/>
      <dgm:t>
        <a:bodyPr/>
        <a:lstStyle/>
        <a:p>
          <a:endParaRPr lang="it-IT"/>
        </a:p>
      </dgm:t>
    </dgm:pt>
    <dgm:pt modelId="{A5F0195E-9F4E-43FA-A1E7-EB0012AE55B6}" type="pres">
      <dgm:prSet presAssocID="{6759C053-B236-4E86-9F8A-AE94C7DE959A}" presName="root2" presStyleCnt="0"/>
      <dgm:spPr/>
    </dgm:pt>
    <dgm:pt modelId="{4361F559-3267-4FE1-A7F3-0EBECEFEAD9D}" type="pres">
      <dgm:prSet presAssocID="{6759C053-B236-4E86-9F8A-AE94C7DE959A}" presName="LevelTwoTextNode" presStyleLbl="node2" presStyleIdx="2" presStyleCnt="5" custScaleX="47735" custScaleY="730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82E2901-2049-47A7-AC76-3EE270E28DE1}" type="pres">
      <dgm:prSet presAssocID="{6759C053-B236-4E86-9F8A-AE94C7DE959A}" presName="level3hierChild" presStyleCnt="0"/>
      <dgm:spPr/>
    </dgm:pt>
    <dgm:pt modelId="{8593D2FF-D1B3-4FAB-BE2F-ED88BED2BD2A}" type="pres">
      <dgm:prSet presAssocID="{FED56579-C73F-4A00-9B3F-3C304F22574E}" presName="conn2-1" presStyleLbl="parChTrans1D3" presStyleIdx="2" presStyleCnt="5"/>
      <dgm:spPr/>
      <dgm:t>
        <a:bodyPr/>
        <a:lstStyle/>
        <a:p>
          <a:endParaRPr lang="it-IT"/>
        </a:p>
      </dgm:t>
    </dgm:pt>
    <dgm:pt modelId="{CA42446F-6F79-4744-B6CF-BB75957AE8F7}" type="pres">
      <dgm:prSet presAssocID="{FED56579-C73F-4A00-9B3F-3C304F22574E}" presName="connTx" presStyleLbl="parChTrans1D3" presStyleIdx="2" presStyleCnt="5"/>
      <dgm:spPr/>
      <dgm:t>
        <a:bodyPr/>
        <a:lstStyle/>
        <a:p>
          <a:endParaRPr lang="it-IT"/>
        </a:p>
      </dgm:t>
    </dgm:pt>
    <dgm:pt modelId="{EBB9EC4E-140E-49CF-AAAE-403F58174C54}" type="pres">
      <dgm:prSet presAssocID="{D060FD7B-58FD-48AD-8C5E-8486FD25ABF9}" presName="root2" presStyleCnt="0"/>
      <dgm:spPr/>
    </dgm:pt>
    <dgm:pt modelId="{66CBC450-BCE0-46FE-A789-6291D4E3231F}" type="pres">
      <dgm:prSet presAssocID="{D060FD7B-58FD-48AD-8C5E-8486FD25ABF9}" presName="LevelTwoTextNode" presStyleLbl="node3" presStyleIdx="2" presStyleCnt="5" custScaleX="147717" custScaleY="7548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6F36929-7D41-4B5F-8FC2-02ABAB007A67}" type="pres">
      <dgm:prSet presAssocID="{D060FD7B-58FD-48AD-8C5E-8486FD25ABF9}" presName="level3hierChild" presStyleCnt="0"/>
      <dgm:spPr/>
    </dgm:pt>
    <dgm:pt modelId="{713DC031-1EBC-4158-A1C6-1D6121FC7CE2}" type="pres">
      <dgm:prSet presAssocID="{7D5F679D-1CE6-46CF-B361-100C3CC6E03F}" presName="conn2-1" presStyleLbl="parChTrans1D4" presStyleIdx="2" presStyleCnt="5"/>
      <dgm:spPr/>
      <dgm:t>
        <a:bodyPr/>
        <a:lstStyle/>
        <a:p>
          <a:endParaRPr lang="it-IT"/>
        </a:p>
      </dgm:t>
    </dgm:pt>
    <dgm:pt modelId="{0F1EA5B3-C437-4E1F-9C18-37B08C6CB017}" type="pres">
      <dgm:prSet presAssocID="{7D5F679D-1CE6-46CF-B361-100C3CC6E03F}" presName="connTx" presStyleLbl="parChTrans1D4" presStyleIdx="2" presStyleCnt="5"/>
      <dgm:spPr/>
      <dgm:t>
        <a:bodyPr/>
        <a:lstStyle/>
        <a:p>
          <a:endParaRPr lang="it-IT"/>
        </a:p>
      </dgm:t>
    </dgm:pt>
    <dgm:pt modelId="{307ADFF0-A02D-4207-A97D-DBC7F577F483}" type="pres">
      <dgm:prSet presAssocID="{E748ADCE-B666-47A8-8A14-A27C2A432575}" presName="root2" presStyleCnt="0"/>
      <dgm:spPr/>
    </dgm:pt>
    <dgm:pt modelId="{0754C4DD-5888-4669-B33D-DFA85542FA0F}" type="pres">
      <dgm:prSet presAssocID="{E748ADCE-B666-47A8-8A14-A27C2A432575}" presName="LevelTwoTextNode" presStyleLbl="node4" presStyleIdx="2" presStyleCnt="5" custScaleX="189603" custScaleY="7109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6F999BA-1A2A-4E04-B007-1496343E14D8}" type="pres">
      <dgm:prSet presAssocID="{E748ADCE-B666-47A8-8A14-A27C2A432575}" presName="level3hierChild" presStyleCnt="0"/>
      <dgm:spPr/>
    </dgm:pt>
    <dgm:pt modelId="{DB4E9A5F-0812-4AD3-996C-C19A88A92FCA}" type="pres">
      <dgm:prSet presAssocID="{075D8CD5-D0B9-4A57-B759-A05D8D32F064}" presName="conn2-1" presStyleLbl="parChTrans1D2" presStyleIdx="3" presStyleCnt="5"/>
      <dgm:spPr/>
      <dgm:t>
        <a:bodyPr/>
        <a:lstStyle/>
        <a:p>
          <a:endParaRPr lang="it-IT"/>
        </a:p>
      </dgm:t>
    </dgm:pt>
    <dgm:pt modelId="{B0CE73D9-25E2-4745-AAA2-989B41E35160}" type="pres">
      <dgm:prSet presAssocID="{075D8CD5-D0B9-4A57-B759-A05D8D32F064}" presName="connTx" presStyleLbl="parChTrans1D2" presStyleIdx="3" presStyleCnt="5"/>
      <dgm:spPr/>
      <dgm:t>
        <a:bodyPr/>
        <a:lstStyle/>
        <a:p>
          <a:endParaRPr lang="it-IT"/>
        </a:p>
      </dgm:t>
    </dgm:pt>
    <dgm:pt modelId="{793D6990-A46C-4623-B0CE-5905623B3BA2}" type="pres">
      <dgm:prSet presAssocID="{184515B9-62FD-4590-8576-CF5D8521B749}" presName="root2" presStyleCnt="0"/>
      <dgm:spPr/>
    </dgm:pt>
    <dgm:pt modelId="{F6F60387-71A5-4A70-BFD6-75E3B2960E51}" type="pres">
      <dgm:prSet presAssocID="{184515B9-62FD-4590-8576-CF5D8521B749}" presName="LevelTwoTextNode" presStyleLbl="node2" presStyleIdx="3" presStyleCnt="5" custScaleX="47735" custScaleY="730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6F5774B-0FA4-4DD6-9649-6E4E1BC7460D}" type="pres">
      <dgm:prSet presAssocID="{184515B9-62FD-4590-8576-CF5D8521B749}" presName="level3hierChild" presStyleCnt="0"/>
      <dgm:spPr/>
    </dgm:pt>
    <dgm:pt modelId="{3A5F99D6-7C71-4D67-9686-25A311457D23}" type="pres">
      <dgm:prSet presAssocID="{CF29AA12-A948-45B8-A358-93A3725E620A}" presName="conn2-1" presStyleLbl="parChTrans1D3" presStyleIdx="3" presStyleCnt="5"/>
      <dgm:spPr/>
      <dgm:t>
        <a:bodyPr/>
        <a:lstStyle/>
        <a:p>
          <a:endParaRPr lang="it-IT"/>
        </a:p>
      </dgm:t>
    </dgm:pt>
    <dgm:pt modelId="{7DE639A7-02F9-4C74-93B1-D54521E0A8E6}" type="pres">
      <dgm:prSet presAssocID="{CF29AA12-A948-45B8-A358-93A3725E620A}" presName="connTx" presStyleLbl="parChTrans1D3" presStyleIdx="3" presStyleCnt="5"/>
      <dgm:spPr/>
      <dgm:t>
        <a:bodyPr/>
        <a:lstStyle/>
        <a:p>
          <a:endParaRPr lang="it-IT"/>
        </a:p>
      </dgm:t>
    </dgm:pt>
    <dgm:pt modelId="{74AAF1DE-7477-4C8A-8EA6-18DEF185743A}" type="pres">
      <dgm:prSet presAssocID="{D96C00A2-072A-44C2-8C9F-5322E8B50B69}" presName="root2" presStyleCnt="0"/>
      <dgm:spPr/>
    </dgm:pt>
    <dgm:pt modelId="{8C1FB159-08D6-47A0-9A8E-5A3DA0FFB392}" type="pres">
      <dgm:prSet presAssocID="{D96C00A2-072A-44C2-8C9F-5322E8B50B69}" presName="LevelTwoTextNode" presStyleLbl="node3" presStyleIdx="3" presStyleCnt="5" custScaleX="147717" custScaleY="7548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A9AA8F5-4F6A-4EBA-B406-4636D91A5C2B}" type="pres">
      <dgm:prSet presAssocID="{D96C00A2-072A-44C2-8C9F-5322E8B50B69}" presName="level3hierChild" presStyleCnt="0"/>
      <dgm:spPr/>
    </dgm:pt>
    <dgm:pt modelId="{07D6BAF2-D8A4-4E49-B1F6-A2603C60E242}" type="pres">
      <dgm:prSet presAssocID="{C26F7C7E-E084-444E-8B77-AC6A14E91844}" presName="conn2-1" presStyleLbl="parChTrans1D4" presStyleIdx="3" presStyleCnt="5"/>
      <dgm:spPr/>
      <dgm:t>
        <a:bodyPr/>
        <a:lstStyle/>
        <a:p>
          <a:endParaRPr lang="it-IT"/>
        </a:p>
      </dgm:t>
    </dgm:pt>
    <dgm:pt modelId="{F8CD8CF9-166B-4AA0-B20B-B4D1C1DB683E}" type="pres">
      <dgm:prSet presAssocID="{C26F7C7E-E084-444E-8B77-AC6A14E91844}" presName="connTx" presStyleLbl="parChTrans1D4" presStyleIdx="3" presStyleCnt="5"/>
      <dgm:spPr/>
      <dgm:t>
        <a:bodyPr/>
        <a:lstStyle/>
        <a:p>
          <a:endParaRPr lang="it-IT"/>
        </a:p>
      </dgm:t>
    </dgm:pt>
    <dgm:pt modelId="{49B41EAB-B037-456D-A637-2B377BA0972C}" type="pres">
      <dgm:prSet presAssocID="{D3E2F9CD-FE6E-49DD-B19A-979898F6F319}" presName="root2" presStyleCnt="0"/>
      <dgm:spPr/>
    </dgm:pt>
    <dgm:pt modelId="{D9C41B2B-A574-48C7-AC86-D53F261F9854}" type="pres">
      <dgm:prSet presAssocID="{D3E2F9CD-FE6E-49DD-B19A-979898F6F319}" presName="LevelTwoTextNode" presStyleLbl="node4" presStyleIdx="3" presStyleCnt="5" custScaleX="189603" custScaleY="7109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7DBBA00-DC2B-4D07-B736-6B3C0D753C03}" type="pres">
      <dgm:prSet presAssocID="{D3E2F9CD-FE6E-49DD-B19A-979898F6F319}" presName="level3hierChild" presStyleCnt="0"/>
      <dgm:spPr/>
    </dgm:pt>
    <dgm:pt modelId="{F01EE953-C148-4ED8-B252-43FFE9CA7617}" type="pres">
      <dgm:prSet presAssocID="{5F37A082-AD96-47A3-A0F6-F91EBEBEFD3B}" presName="conn2-1" presStyleLbl="parChTrans1D2" presStyleIdx="4" presStyleCnt="5"/>
      <dgm:spPr/>
      <dgm:t>
        <a:bodyPr/>
        <a:lstStyle/>
        <a:p>
          <a:endParaRPr lang="it-IT"/>
        </a:p>
      </dgm:t>
    </dgm:pt>
    <dgm:pt modelId="{1B419513-51D3-42EE-B38B-FC8EC1244492}" type="pres">
      <dgm:prSet presAssocID="{5F37A082-AD96-47A3-A0F6-F91EBEBEFD3B}" presName="connTx" presStyleLbl="parChTrans1D2" presStyleIdx="4" presStyleCnt="5"/>
      <dgm:spPr/>
      <dgm:t>
        <a:bodyPr/>
        <a:lstStyle/>
        <a:p>
          <a:endParaRPr lang="it-IT"/>
        </a:p>
      </dgm:t>
    </dgm:pt>
    <dgm:pt modelId="{0F56ED94-85F8-4AF1-98A5-5C688B59DF96}" type="pres">
      <dgm:prSet presAssocID="{A8AB42DB-6496-4775-BD53-427EF1CFC09B}" presName="root2" presStyleCnt="0"/>
      <dgm:spPr/>
    </dgm:pt>
    <dgm:pt modelId="{40F373DE-CB56-420A-9E9F-79275EACAB5F}" type="pres">
      <dgm:prSet presAssocID="{A8AB42DB-6496-4775-BD53-427EF1CFC09B}" presName="LevelTwoTextNode" presStyleLbl="node2" presStyleIdx="4" presStyleCnt="5" custScaleX="47735" custScaleY="730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1831D0D6-5814-4E33-AB50-D6DE8EF1D2B3}" type="pres">
      <dgm:prSet presAssocID="{A8AB42DB-6496-4775-BD53-427EF1CFC09B}" presName="level3hierChild" presStyleCnt="0"/>
      <dgm:spPr/>
    </dgm:pt>
    <dgm:pt modelId="{8E9E3BF5-D371-4851-9E96-D75AE909AC7A}" type="pres">
      <dgm:prSet presAssocID="{D23FE650-1FE8-4EC8-BDB5-C4A1CC3C28D9}" presName="conn2-1" presStyleLbl="parChTrans1D3" presStyleIdx="4" presStyleCnt="5"/>
      <dgm:spPr/>
      <dgm:t>
        <a:bodyPr/>
        <a:lstStyle/>
        <a:p>
          <a:endParaRPr lang="it-IT"/>
        </a:p>
      </dgm:t>
    </dgm:pt>
    <dgm:pt modelId="{5A3C7049-0C71-4220-AE06-E42515BAC7BB}" type="pres">
      <dgm:prSet presAssocID="{D23FE650-1FE8-4EC8-BDB5-C4A1CC3C28D9}" presName="connTx" presStyleLbl="parChTrans1D3" presStyleIdx="4" presStyleCnt="5"/>
      <dgm:spPr/>
      <dgm:t>
        <a:bodyPr/>
        <a:lstStyle/>
        <a:p>
          <a:endParaRPr lang="it-IT"/>
        </a:p>
      </dgm:t>
    </dgm:pt>
    <dgm:pt modelId="{D6580FB5-62E7-4B45-9230-8115E9C19AD6}" type="pres">
      <dgm:prSet presAssocID="{9BA5CC55-A0AE-4A6B-90A3-C528D3647696}" presName="root2" presStyleCnt="0"/>
      <dgm:spPr/>
    </dgm:pt>
    <dgm:pt modelId="{C28E1752-DE3D-4E5B-84F6-378DAEA33D47}" type="pres">
      <dgm:prSet presAssocID="{9BA5CC55-A0AE-4A6B-90A3-C528D3647696}" presName="LevelTwoTextNode" presStyleLbl="node3" presStyleIdx="4" presStyleCnt="5" custScaleX="147717" custScaleY="7548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F1BD009-84A0-47D8-B770-2A28F1F7DC69}" type="pres">
      <dgm:prSet presAssocID="{9BA5CC55-A0AE-4A6B-90A3-C528D3647696}" presName="level3hierChild" presStyleCnt="0"/>
      <dgm:spPr/>
    </dgm:pt>
    <dgm:pt modelId="{099EEE14-8CC3-4A0B-91AB-437736C492A2}" type="pres">
      <dgm:prSet presAssocID="{38241EB3-4F97-4E33-B749-174CE2D7D940}" presName="conn2-1" presStyleLbl="parChTrans1D4" presStyleIdx="4" presStyleCnt="5"/>
      <dgm:spPr/>
      <dgm:t>
        <a:bodyPr/>
        <a:lstStyle/>
        <a:p>
          <a:endParaRPr lang="it-IT"/>
        </a:p>
      </dgm:t>
    </dgm:pt>
    <dgm:pt modelId="{2806C046-B474-439E-B940-EA022992E4BF}" type="pres">
      <dgm:prSet presAssocID="{38241EB3-4F97-4E33-B749-174CE2D7D940}" presName="connTx" presStyleLbl="parChTrans1D4" presStyleIdx="4" presStyleCnt="5"/>
      <dgm:spPr/>
      <dgm:t>
        <a:bodyPr/>
        <a:lstStyle/>
        <a:p>
          <a:endParaRPr lang="it-IT"/>
        </a:p>
      </dgm:t>
    </dgm:pt>
    <dgm:pt modelId="{D419C1EB-B0FD-4255-9B44-195ED8EAFEC0}" type="pres">
      <dgm:prSet presAssocID="{06DCB411-B757-4FC6-BC4A-71A05DE2BD52}" presName="root2" presStyleCnt="0"/>
      <dgm:spPr/>
    </dgm:pt>
    <dgm:pt modelId="{DFC58C74-519A-48D9-AE4E-4ED2FBC866F3}" type="pres">
      <dgm:prSet presAssocID="{06DCB411-B757-4FC6-BC4A-71A05DE2BD52}" presName="LevelTwoTextNode" presStyleLbl="node4" presStyleIdx="4" presStyleCnt="5" custScaleX="189603" custScaleY="7109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DF9F0DA-BDD1-46C1-BF10-EB58F025BA37}" type="pres">
      <dgm:prSet presAssocID="{06DCB411-B757-4FC6-BC4A-71A05DE2BD52}" presName="level3hierChild" presStyleCnt="0"/>
      <dgm:spPr/>
    </dgm:pt>
  </dgm:ptLst>
  <dgm:cxnLst>
    <dgm:cxn modelId="{8BC8210F-2AAB-4A69-95FA-1E5B1890155B}" type="presOf" srcId="{D23FE650-1FE8-4EC8-BDB5-C4A1CC3C28D9}" destId="{5A3C7049-0C71-4220-AE06-E42515BAC7BB}" srcOrd="1" destOrd="0" presId="urn:microsoft.com/office/officeart/2005/8/layout/hierarchy2"/>
    <dgm:cxn modelId="{984127F7-DA28-48E8-89CB-641A95C3139F}" srcId="{D060FD7B-58FD-48AD-8C5E-8486FD25ABF9}" destId="{E748ADCE-B666-47A8-8A14-A27C2A432575}" srcOrd="0" destOrd="0" parTransId="{7D5F679D-1CE6-46CF-B361-100C3CC6E03F}" sibTransId="{BABB8971-F6CC-4F1A-B00D-19888A2A0695}"/>
    <dgm:cxn modelId="{E7D5A944-38B7-499C-A350-44DBDA540C0B}" srcId="{3BE1E59A-1E29-4B93-84BA-A6E0BFADC4CD}" destId="{86E3BDFE-6305-466D-B724-C9DA1DD06716}" srcOrd="0" destOrd="0" parTransId="{CC721301-0743-428C-B8C5-9FC621705C0E}" sibTransId="{AAE7E354-0722-4791-84DA-F6993D1FB71C}"/>
    <dgm:cxn modelId="{1BE366EC-47AA-4772-84A0-C8DD6C4578B8}" type="presOf" srcId="{517E44DC-6C6C-4E4C-A38A-C253B2642F73}" destId="{7EE4ED79-1105-4339-A801-B0F9230B24CD}" srcOrd="0" destOrd="0" presId="urn:microsoft.com/office/officeart/2005/8/layout/hierarchy2"/>
    <dgm:cxn modelId="{B88938D6-F0B9-49DD-903E-1F5752E185CF}" type="presOf" srcId="{44891253-32A9-4BA7-A6F6-320AA2A7E02A}" destId="{5B9C7729-B249-4F8B-AC4E-E35B11C42504}" srcOrd="0" destOrd="0" presId="urn:microsoft.com/office/officeart/2005/8/layout/hierarchy2"/>
    <dgm:cxn modelId="{8BA324ED-9637-4568-8F7A-D0DDB5C16092}" srcId="{A8AB42DB-6496-4775-BD53-427EF1CFC09B}" destId="{9BA5CC55-A0AE-4A6B-90A3-C528D3647696}" srcOrd="0" destOrd="0" parTransId="{D23FE650-1FE8-4EC8-BDB5-C4A1CC3C28D9}" sibTransId="{A93561E3-2061-4259-951C-C4B1CE0A881D}"/>
    <dgm:cxn modelId="{0BCBA408-99CD-4FA4-9DBA-8425FDA7C56B}" type="presOf" srcId="{C26F7C7E-E084-444E-8B77-AC6A14E91844}" destId="{07D6BAF2-D8A4-4E49-B1F6-A2603C60E242}" srcOrd="0" destOrd="0" presId="urn:microsoft.com/office/officeart/2005/8/layout/hierarchy2"/>
    <dgm:cxn modelId="{C02C862F-C660-4D7F-9175-21E7CF229ED6}" srcId="{6759C053-B236-4E86-9F8A-AE94C7DE959A}" destId="{D060FD7B-58FD-48AD-8C5E-8486FD25ABF9}" srcOrd="0" destOrd="0" parTransId="{FED56579-C73F-4A00-9B3F-3C304F22574E}" sibTransId="{AC534FEB-3EE1-4FE9-84AF-02000DF1D1B6}"/>
    <dgm:cxn modelId="{1ECB20DA-14BB-4940-8999-194E1088EB49}" type="presOf" srcId="{06DCB411-B757-4FC6-BC4A-71A05DE2BD52}" destId="{DFC58C74-519A-48D9-AE4E-4ED2FBC866F3}" srcOrd="0" destOrd="0" presId="urn:microsoft.com/office/officeart/2005/8/layout/hierarchy2"/>
    <dgm:cxn modelId="{02B03B97-67F5-461A-A849-A55DA152D32B}" type="presOf" srcId="{5F37A082-AD96-47A3-A0F6-F91EBEBEFD3B}" destId="{F01EE953-C148-4ED8-B252-43FFE9CA7617}" srcOrd="0" destOrd="0" presId="urn:microsoft.com/office/officeart/2005/8/layout/hierarchy2"/>
    <dgm:cxn modelId="{E02195F3-20AF-49EA-BCD0-5285754E20BA}" srcId="{86E3BDFE-6305-466D-B724-C9DA1DD06716}" destId="{0E98B057-AAFC-482E-8D23-68EC8799A8C8}" srcOrd="0" destOrd="0" parTransId="{D38E7875-4297-466D-8DEF-72DAAC8503C1}" sibTransId="{D09218D3-9DBC-4FCC-9974-CA5CD7E264AB}"/>
    <dgm:cxn modelId="{1B13FDDC-4E4B-44E7-800C-C11A578E0B5E}" type="presOf" srcId="{0E98B057-AAFC-482E-8D23-68EC8799A8C8}" destId="{908DB844-9655-49D9-A679-27C7DBD6EEB4}" srcOrd="0" destOrd="0" presId="urn:microsoft.com/office/officeart/2005/8/layout/hierarchy2"/>
    <dgm:cxn modelId="{B2346020-8FE4-4BCF-8D06-57212EBA1E7A}" type="presOf" srcId="{CC721301-0743-428C-B8C5-9FC621705C0E}" destId="{0C8B2266-23DE-411B-BEA5-353C59E8B6C3}" srcOrd="0" destOrd="0" presId="urn:microsoft.com/office/officeart/2005/8/layout/hierarchy2"/>
    <dgm:cxn modelId="{971C3D43-EC0F-45DD-8855-C8A0A68F6221}" type="presOf" srcId="{6759C053-B236-4E86-9F8A-AE94C7DE959A}" destId="{4361F559-3267-4FE1-A7F3-0EBECEFEAD9D}" srcOrd="0" destOrd="0" presId="urn:microsoft.com/office/officeart/2005/8/layout/hierarchy2"/>
    <dgm:cxn modelId="{951CEF46-31BE-499A-8E9E-01D74DADB6AC}" type="presOf" srcId="{E748ADCE-B666-47A8-8A14-A27C2A432575}" destId="{0754C4DD-5888-4669-B33D-DFA85542FA0F}" srcOrd="0" destOrd="0" presId="urn:microsoft.com/office/officeart/2005/8/layout/hierarchy2"/>
    <dgm:cxn modelId="{665E477A-AABC-4214-9C1B-02F0CF9D367B}" srcId="{184515B9-62FD-4590-8576-CF5D8521B749}" destId="{D96C00A2-072A-44C2-8C9F-5322E8B50B69}" srcOrd="0" destOrd="0" parTransId="{CF29AA12-A948-45B8-A358-93A3725E620A}" sibTransId="{B2E98D0F-EF30-427E-8F2B-5932D095444A}"/>
    <dgm:cxn modelId="{56F2F0F2-B081-43D7-9A50-99BB3081B259}" type="presOf" srcId="{8BE996C0-F9CE-4A87-BBCB-9A42DC6BAE95}" destId="{A82852D6-C1E6-4D70-ABDF-C1199FD0D783}" srcOrd="1" destOrd="0" presId="urn:microsoft.com/office/officeart/2005/8/layout/hierarchy2"/>
    <dgm:cxn modelId="{8B4F9404-855E-40F2-8A79-088FBB3D2449}" type="presOf" srcId="{CC721301-0743-428C-B8C5-9FC621705C0E}" destId="{854C18C6-A0D3-45F5-80C2-1305A6791735}" srcOrd="1" destOrd="0" presId="urn:microsoft.com/office/officeart/2005/8/layout/hierarchy2"/>
    <dgm:cxn modelId="{8D8B1996-637D-4417-AFF1-27FAF6919C5E}" type="presOf" srcId="{075D8CD5-D0B9-4A57-B759-A05D8D32F064}" destId="{DB4E9A5F-0812-4AD3-996C-C19A88A92FCA}" srcOrd="0" destOrd="0" presId="urn:microsoft.com/office/officeart/2005/8/layout/hierarchy2"/>
    <dgm:cxn modelId="{0D15F00B-C7F8-4798-9E8C-444AC0EB4977}" type="presOf" srcId="{D3E2F9CD-FE6E-49DD-B19A-979898F6F319}" destId="{D9C41B2B-A574-48C7-AC86-D53F261F9854}" srcOrd="0" destOrd="0" presId="urn:microsoft.com/office/officeart/2005/8/layout/hierarchy2"/>
    <dgm:cxn modelId="{DBE513E3-6A4D-4CB9-A0CA-2CFA764FEF41}" srcId="{75611E6F-0544-461A-A9FE-CBDB176A7AA1}" destId="{517E44DC-6C6C-4E4C-A38A-C253B2642F73}" srcOrd="0" destOrd="0" parTransId="{8BE996C0-F9CE-4A87-BBCB-9A42DC6BAE95}" sibTransId="{2249F6EC-290C-4F37-90B6-BB576EF1DBD8}"/>
    <dgm:cxn modelId="{739F5810-253D-4958-A43F-AD08DE2A20E7}" type="presOf" srcId="{A115A34C-C88E-4D77-8F99-1BC2CB7F4698}" destId="{C3469463-6056-4C6D-8590-B680E22BDC51}" srcOrd="0" destOrd="0" presId="urn:microsoft.com/office/officeart/2005/8/layout/hierarchy2"/>
    <dgm:cxn modelId="{BB305BD4-6600-4950-B4BA-4C0703007CBC}" srcId="{3BE1E59A-1E29-4B93-84BA-A6E0BFADC4CD}" destId="{A115A34C-C88E-4D77-8F99-1BC2CB7F4698}" srcOrd="1" destOrd="0" parTransId="{44891253-32A9-4BA7-A6F6-320AA2A7E02A}" sibTransId="{236EA2BD-1027-49D6-9D32-2E135A6E6F71}"/>
    <dgm:cxn modelId="{DCFE7C7E-ADD4-43DC-AE63-824E4C7AA3A9}" type="presOf" srcId="{D96C00A2-072A-44C2-8C9F-5322E8B50B69}" destId="{8C1FB159-08D6-47A0-9A8E-5A3DA0FFB392}" srcOrd="0" destOrd="0" presId="urn:microsoft.com/office/officeart/2005/8/layout/hierarchy2"/>
    <dgm:cxn modelId="{46840EEB-0406-4892-8FE8-39869675BE8F}" type="presOf" srcId="{A8AB42DB-6496-4775-BD53-427EF1CFC09B}" destId="{40F373DE-CB56-420A-9E9F-79275EACAB5F}" srcOrd="0" destOrd="0" presId="urn:microsoft.com/office/officeart/2005/8/layout/hierarchy2"/>
    <dgm:cxn modelId="{43BA3C9E-F3AF-42B6-B35C-BBE986FBF7CA}" srcId="{9BA5CC55-A0AE-4A6B-90A3-C528D3647696}" destId="{06DCB411-B757-4FC6-BC4A-71A05DE2BD52}" srcOrd="0" destOrd="0" parTransId="{38241EB3-4F97-4E33-B749-174CE2D7D940}" sibTransId="{97669200-5A5E-46B8-ACA3-A350DBF3A91A}"/>
    <dgm:cxn modelId="{5A73374A-0B1B-45BF-A6DE-67965249D091}" type="presOf" srcId="{D060FD7B-58FD-48AD-8C5E-8486FD25ABF9}" destId="{66CBC450-BCE0-46FE-A789-6291D4E3231F}" srcOrd="0" destOrd="0" presId="urn:microsoft.com/office/officeart/2005/8/layout/hierarchy2"/>
    <dgm:cxn modelId="{4AFF39E5-5FF7-4BD8-B54A-6B39DDB52499}" srcId="{3BE1E59A-1E29-4B93-84BA-A6E0BFADC4CD}" destId="{6759C053-B236-4E86-9F8A-AE94C7DE959A}" srcOrd="2" destOrd="0" parTransId="{C6B7CE2E-AF5F-4C24-82C4-FF0E5962D3C3}" sibTransId="{E56427A9-E730-448E-A020-F7405E0D6B1A}"/>
    <dgm:cxn modelId="{436B9C3A-5F33-45A7-B311-9A114CF1B6EB}" srcId="{0E98B057-AAFC-482E-8D23-68EC8799A8C8}" destId="{0BE6850D-1B42-4789-B5D6-176284640564}" srcOrd="0" destOrd="0" parTransId="{4633C78C-0663-4598-A4C9-8A1FB0EE6219}" sibTransId="{66B72BB2-2D48-4925-AD56-481ED31CAD4F}"/>
    <dgm:cxn modelId="{4FD5486B-ECBA-4D40-A101-B76E37E399A4}" type="presOf" srcId="{C6B7CE2E-AF5F-4C24-82C4-FF0E5962D3C3}" destId="{657EF09D-76FC-4AB4-A78D-F9CDF10559D1}" srcOrd="0" destOrd="0" presId="urn:microsoft.com/office/officeart/2005/8/layout/hierarchy2"/>
    <dgm:cxn modelId="{E89378E0-615E-40F6-96B1-E1CBDB3F340B}" type="presOf" srcId="{D23FE650-1FE8-4EC8-BDB5-C4A1CC3C28D9}" destId="{8E9E3BF5-D371-4851-9E96-D75AE909AC7A}" srcOrd="0" destOrd="0" presId="urn:microsoft.com/office/officeart/2005/8/layout/hierarchy2"/>
    <dgm:cxn modelId="{D9627347-4269-44EE-9D3B-F57863E4FD68}" type="presOf" srcId="{0BE6850D-1B42-4789-B5D6-176284640564}" destId="{B6BFBCE9-43F8-440C-A687-E7C4BE27D17B}" srcOrd="0" destOrd="0" presId="urn:microsoft.com/office/officeart/2005/8/layout/hierarchy2"/>
    <dgm:cxn modelId="{D9980DFE-8A32-4A94-B585-3F4957744D95}" srcId="{3BE1E59A-1E29-4B93-84BA-A6E0BFADC4CD}" destId="{184515B9-62FD-4590-8576-CF5D8521B749}" srcOrd="3" destOrd="0" parTransId="{075D8CD5-D0B9-4A57-B759-A05D8D32F064}" sibTransId="{42FCD281-1615-4112-831C-B18C4B6E3D76}"/>
    <dgm:cxn modelId="{62D3F768-A03E-4E35-A42D-28D3573FB791}" type="presOf" srcId="{86E3BDFE-6305-466D-B724-C9DA1DD06716}" destId="{A2CEB96D-F85A-418B-83E1-B4764C912B90}" srcOrd="0" destOrd="0" presId="urn:microsoft.com/office/officeart/2005/8/layout/hierarchy2"/>
    <dgm:cxn modelId="{F32D61EA-CDB3-44A5-9A5E-D947E0404099}" type="presOf" srcId="{5F37A082-AD96-47A3-A0F6-F91EBEBEFD3B}" destId="{1B419513-51D3-42EE-B38B-FC8EC1244492}" srcOrd="1" destOrd="0" presId="urn:microsoft.com/office/officeart/2005/8/layout/hierarchy2"/>
    <dgm:cxn modelId="{7AD560C7-ADCE-43C8-B12B-4E897AC2766C}" type="presOf" srcId="{9BA5CC55-A0AE-4A6B-90A3-C528D3647696}" destId="{C28E1752-DE3D-4E5B-84F6-378DAEA33D47}" srcOrd="0" destOrd="0" presId="urn:microsoft.com/office/officeart/2005/8/layout/hierarchy2"/>
    <dgm:cxn modelId="{ECA72087-EA2D-4285-918A-C1F7E0BAAF49}" type="presOf" srcId="{FED56579-C73F-4A00-9B3F-3C304F22574E}" destId="{CA42446F-6F79-4744-B6CF-BB75957AE8F7}" srcOrd="1" destOrd="0" presId="urn:microsoft.com/office/officeart/2005/8/layout/hierarchy2"/>
    <dgm:cxn modelId="{F153ED4F-B164-421F-8200-A9E289320157}" type="presOf" srcId="{8BE996C0-F9CE-4A87-BBCB-9A42DC6BAE95}" destId="{8A565F22-3908-4C0D-A1CB-7735642123C4}" srcOrd="0" destOrd="0" presId="urn:microsoft.com/office/officeart/2005/8/layout/hierarchy2"/>
    <dgm:cxn modelId="{033C1FA2-E221-40C0-931B-7B4524324BC4}" type="presOf" srcId="{CF29AA12-A948-45B8-A358-93A3725E620A}" destId="{3A5F99D6-7C71-4D67-9686-25A311457D23}" srcOrd="0" destOrd="0" presId="urn:microsoft.com/office/officeart/2005/8/layout/hierarchy2"/>
    <dgm:cxn modelId="{A1A64BCB-2630-4946-BC3F-6852F44F4DB5}" srcId="{A115A34C-C88E-4D77-8F99-1BC2CB7F4698}" destId="{75611E6F-0544-461A-A9FE-CBDB176A7AA1}" srcOrd="0" destOrd="0" parTransId="{24883701-1D66-49A9-B5E5-33D6F5C6442F}" sibTransId="{CC39E5AF-3F46-49E6-8C7B-FA4D52A1D0E9}"/>
    <dgm:cxn modelId="{A4963147-F8EC-4887-B0D6-E163F59C0305}" type="presOf" srcId="{CF29AA12-A948-45B8-A358-93A3725E620A}" destId="{7DE639A7-02F9-4C74-93B1-D54521E0A8E6}" srcOrd="1" destOrd="0" presId="urn:microsoft.com/office/officeart/2005/8/layout/hierarchy2"/>
    <dgm:cxn modelId="{6F6F6D98-8B33-4C42-B533-D0CAE1EEF314}" type="presOf" srcId="{24883701-1D66-49A9-B5E5-33D6F5C6442F}" destId="{3DD3839F-61BC-40CF-B7E1-520ABFA97E8A}" srcOrd="0" destOrd="0" presId="urn:microsoft.com/office/officeart/2005/8/layout/hierarchy2"/>
    <dgm:cxn modelId="{B36C41AC-9E5A-4498-832C-F539FFACE71C}" type="presOf" srcId="{3BE1E59A-1E29-4B93-84BA-A6E0BFADC4CD}" destId="{584B0EF5-DCB6-40CF-ABFF-D9DE5DB23D25}" srcOrd="0" destOrd="0" presId="urn:microsoft.com/office/officeart/2005/8/layout/hierarchy2"/>
    <dgm:cxn modelId="{A2D01C21-A5E6-4CFC-A0E1-1EBE85FF83E7}" type="presOf" srcId="{FED56579-C73F-4A00-9B3F-3C304F22574E}" destId="{8593D2FF-D1B3-4FAB-BE2F-ED88BED2BD2A}" srcOrd="0" destOrd="0" presId="urn:microsoft.com/office/officeart/2005/8/layout/hierarchy2"/>
    <dgm:cxn modelId="{9CA776EB-C477-4A4D-A380-D5685ACDBECA}" type="presOf" srcId="{B913275A-CACE-4831-BA45-F1A49DF26592}" destId="{5B14B125-1148-4221-BAF0-B3DC69D3DBDB}" srcOrd="0" destOrd="0" presId="urn:microsoft.com/office/officeart/2005/8/layout/hierarchy2"/>
    <dgm:cxn modelId="{7CC4AB7C-EDC9-4783-928E-1C271FE5FF31}" type="presOf" srcId="{75611E6F-0544-461A-A9FE-CBDB176A7AA1}" destId="{BB774CA3-5D32-4E94-9FD8-987A48FF8399}" srcOrd="0" destOrd="0" presId="urn:microsoft.com/office/officeart/2005/8/layout/hierarchy2"/>
    <dgm:cxn modelId="{661F1DCD-AAF8-4369-8DC4-F7DD397A1ED4}" type="presOf" srcId="{184515B9-62FD-4590-8576-CF5D8521B749}" destId="{F6F60387-71A5-4A70-BFD6-75E3B2960E51}" srcOrd="0" destOrd="0" presId="urn:microsoft.com/office/officeart/2005/8/layout/hierarchy2"/>
    <dgm:cxn modelId="{07C27516-CF73-4C09-9EA5-710AFE5FCD14}" type="presOf" srcId="{38241EB3-4F97-4E33-B749-174CE2D7D940}" destId="{2806C046-B474-439E-B940-EA022992E4BF}" srcOrd="1" destOrd="0" presId="urn:microsoft.com/office/officeart/2005/8/layout/hierarchy2"/>
    <dgm:cxn modelId="{1F29C6DE-AC44-4335-93A1-C63D3B5F4C67}" srcId="{B913275A-CACE-4831-BA45-F1A49DF26592}" destId="{3BE1E59A-1E29-4B93-84BA-A6E0BFADC4CD}" srcOrd="0" destOrd="0" parTransId="{AF072739-ACB9-49B5-86C3-5F6D6C8449B4}" sibTransId="{842247FA-0266-46FD-9445-A0F689258F27}"/>
    <dgm:cxn modelId="{064882AE-9D76-4065-B98B-60545C6E3C0F}" type="presOf" srcId="{C26F7C7E-E084-444E-8B77-AC6A14E91844}" destId="{F8CD8CF9-166B-4AA0-B20B-B4D1C1DB683E}" srcOrd="1" destOrd="0" presId="urn:microsoft.com/office/officeart/2005/8/layout/hierarchy2"/>
    <dgm:cxn modelId="{A5F7C47C-9E4F-4DB6-BDB5-67A05CB24D1B}" type="presOf" srcId="{D38E7875-4297-466D-8DEF-72DAAC8503C1}" destId="{754174B7-B560-495E-9086-5C96AB79D3A1}" srcOrd="0" destOrd="0" presId="urn:microsoft.com/office/officeart/2005/8/layout/hierarchy2"/>
    <dgm:cxn modelId="{3D76D1AB-4DDE-4686-9892-DC538D3FBDF8}" type="presOf" srcId="{D38E7875-4297-466D-8DEF-72DAAC8503C1}" destId="{9CC1AC50-2593-4BF1-9291-4901AF24A685}" srcOrd="1" destOrd="0" presId="urn:microsoft.com/office/officeart/2005/8/layout/hierarchy2"/>
    <dgm:cxn modelId="{08BE939D-C582-429C-9666-64E2302A045E}" srcId="{3BE1E59A-1E29-4B93-84BA-A6E0BFADC4CD}" destId="{A8AB42DB-6496-4775-BD53-427EF1CFC09B}" srcOrd="4" destOrd="0" parTransId="{5F37A082-AD96-47A3-A0F6-F91EBEBEFD3B}" sibTransId="{48D2A632-99B4-44D0-B26E-462118AB9E49}"/>
    <dgm:cxn modelId="{418E3F7C-F2C1-492E-BED8-08FA2EAFAF89}" type="presOf" srcId="{7D5F679D-1CE6-46CF-B361-100C3CC6E03F}" destId="{0F1EA5B3-C437-4E1F-9C18-37B08C6CB017}" srcOrd="1" destOrd="0" presId="urn:microsoft.com/office/officeart/2005/8/layout/hierarchy2"/>
    <dgm:cxn modelId="{96FE6A24-8079-4EFF-841A-4072FE8D0E6E}" type="presOf" srcId="{4633C78C-0663-4598-A4C9-8A1FB0EE6219}" destId="{C6973850-AD62-4219-9BA8-F8B21968AEA1}" srcOrd="1" destOrd="0" presId="urn:microsoft.com/office/officeart/2005/8/layout/hierarchy2"/>
    <dgm:cxn modelId="{EB351740-BCF2-45DA-9B92-9EE4C4F202A5}" type="presOf" srcId="{C6B7CE2E-AF5F-4C24-82C4-FF0E5962D3C3}" destId="{F49A8027-659E-4CA2-95F2-46FBE46653C2}" srcOrd="1" destOrd="0" presId="urn:microsoft.com/office/officeart/2005/8/layout/hierarchy2"/>
    <dgm:cxn modelId="{BE9A17FC-DFF0-4EFB-927C-6130A6B9660C}" type="presOf" srcId="{4633C78C-0663-4598-A4C9-8A1FB0EE6219}" destId="{981857AA-E6E6-49ED-8E00-183D35E892BD}" srcOrd="0" destOrd="0" presId="urn:microsoft.com/office/officeart/2005/8/layout/hierarchy2"/>
    <dgm:cxn modelId="{72B27569-F74E-4247-B407-E16A3C4BB839}" type="presOf" srcId="{38241EB3-4F97-4E33-B749-174CE2D7D940}" destId="{099EEE14-8CC3-4A0B-91AB-437736C492A2}" srcOrd="0" destOrd="0" presId="urn:microsoft.com/office/officeart/2005/8/layout/hierarchy2"/>
    <dgm:cxn modelId="{53C244FE-0E8E-4DF0-BE47-3A6509303076}" type="presOf" srcId="{44891253-32A9-4BA7-A6F6-320AA2A7E02A}" destId="{AD1D6A42-7DC2-473B-A2E4-B4DFF1C30FD4}" srcOrd="1" destOrd="0" presId="urn:microsoft.com/office/officeart/2005/8/layout/hierarchy2"/>
    <dgm:cxn modelId="{74F5AF6D-CC8E-4520-B813-BC6E13DD3331}" type="presOf" srcId="{075D8CD5-D0B9-4A57-B759-A05D8D32F064}" destId="{B0CE73D9-25E2-4745-AAA2-989B41E35160}" srcOrd="1" destOrd="0" presId="urn:microsoft.com/office/officeart/2005/8/layout/hierarchy2"/>
    <dgm:cxn modelId="{8C25402D-1A5A-4A40-8D79-871B17E0C95F}" type="presOf" srcId="{7D5F679D-1CE6-46CF-B361-100C3CC6E03F}" destId="{713DC031-1EBC-4158-A1C6-1D6121FC7CE2}" srcOrd="0" destOrd="0" presId="urn:microsoft.com/office/officeart/2005/8/layout/hierarchy2"/>
    <dgm:cxn modelId="{2DF8FBF0-2A81-4F6F-9C15-455CDE4CB0DC}" type="presOf" srcId="{24883701-1D66-49A9-B5E5-33D6F5C6442F}" destId="{7E391EC3-6EA4-434D-A45C-5A18F7E40228}" srcOrd="1" destOrd="0" presId="urn:microsoft.com/office/officeart/2005/8/layout/hierarchy2"/>
    <dgm:cxn modelId="{D366A253-9ED8-4A67-A964-C5F20ACFEA5C}" srcId="{D96C00A2-072A-44C2-8C9F-5322E8B50B69}" destId="{D3E2F9CD-FE6E-49DD-B19A-979898F6F319}" srcOrd="0" destOrd="0" parTransId="{C26F7C7E-E084-444E-8B77-AC6A14E91844}" sibTransId="{E367E8D6-E643-4B1E-A4BB-4C83ED637B69}"/>
    <dgm:cxn modelId="{A14B2DB4-F245-4962-BD46-4CCDA7775CA2}" type="presParOf" srcId="{5B14B125-1148-4221-BAF0-B3DC69D3DBDB}" destId="{60B81A26-B566-4DAE-AE61-EF2ACDA1F9B5}" srcOrd="0" destOrd="0" presId="urn:microsoft.com/office/officeart/2005/8/layout/hierarchy2"/>
    <dgm:cxn modelId="{C8E9ED0C-1D74-4361-83E6-F8E620F5A6A4}" type="presParOf" srcId="{60B81A26-B566-4DAE-AE61-EF2ACDA1F9B5}" destId="{584B0EF5-DCB6-40CF-ABFF-D9DE5DB23D25}" srcOrd="0" destOrd="0" presId="urn:microsoft.com/office/officeart/2005/8/layout/hierarchy2"/>
    <dgm:cxn modelId="{3E4E2072-446C-481D-8EA4-6CE3AEF1F6F3}" type="presParOf" srcId="{60B81A26-B566-4DAE-AE61-EF2ACDA1F9B5}" destId="{82D34FE7-F6A3-4755-A051-9CCA138C99CD}" srcOrd="1" destOrd="0" presId="urn:microsoft.com/office/officeart/2005/8/layout/hierarchy2"/>
    <dgm:cxn modelId="{2F9A8886-B6CD-4C0F-B8E6-1951EE3B1836}" type="presParOf" srcId="{82D34FE7-F6A3-4755-A051-9CCA138C99CD}" destId="{0C8B2266-23DE-411B-BEA5-353C59E8B6C3}" srcOrd="0" destOrd="0" presId="urn:microsoft.com/office/officeart/2005/8/layout/hierarchy2"/>
    <dgm:cxn modelId="{E0F8854A-35A9-4114-B438-2024B40F9859}" type="presParOf" srcId="{0C8B2266-23DE-411B-BEA5-353C59E8B6C3}" destId="{854C18C6-A0D3-45F5-80C2-1305A6791735}" srcOrd="0" destOrd="0" presId="urn:microsoft.com/office/officeart/2005/8/layout/hierarchy2"/>
    <dgm:cxn modelId="{B9552AB1-414B-4850-BCE4-217E60EDBC56}" type="presParOf" srcId="{82D34FE7-F6A3-4755-A051-9CCA138C99CD}" destId="{EC77C290-F1A8-4725-867A-64EA07D600A0}" srcOrd="1" destOrd="0" presId="urn:microsoft.com/office/officeart/2005/8/layout/hierarchy2"/>
    <dgm:cxn modelId="{58D1BAD8-A463-46BD-AE78-C9C0A7AED1CF}" type="presParOf" srcId="{EC77C290-F1A8-4725-867A-64EA07D600A0}" destId="{A2CEB96D-F85A-418B-83E1-B4764C912B90}" srcOrd="0" destOrd="0" presId="urn:microsoft.com/office/officeart/2005/8/layout/hierarchy2"/>
    <dgm:cxn modelId="{05E696CD-ED5C-4AFC-81F0-857E08EC1E12}" type="presParOf" srcId="{EC77C290-F1A8-4725-867A-64EA07D600A0}" destId="{7B844E85-38A0-450E-B7A9-53BC215CBEE6}" srcOrd="1" destOrd="0" presId="urn:microsoft.com/office/officeart/2005/8/layout/hierarchy2"/>
    <dgm:cxn modelId="{A248AEA8-E9FF-4BC0-9791-84B4F2612FC7}" type="presParOf" srcId="{7B844E85-38A0-450E-B7A9-53BC215CBEE6}" destId="{754174B7-B560-495E-9086-5C96AB79D3A1}" srcOrd="0" destOrd="0" presId="urn:microsoft.com/office/officeart/2005/8/layout/hierarchy2"/>
    <dgm:cxn modelId="{138A8D16-D017-40F1-85C8-CDEAB122150A}" type="presParOf" srcId="{754174B7-B560-495E-9086-5C96AB79D3A1}" destId="{9CC1AC50-2593-4BF1-9291-4901AF24A685}" srcOrd="0" destOrd="0" presId="urn:microsoft.com/office/officeart/2005/8/layout/hierarchy2"/>
    <dgm:cxn modelId="{7DF2331B-A917-436F-822F-152FEB7A1205}" type="presParOf" srcId="{7B844E85-38A0-450E-B7A9-53BC215CBEE6}" destId="{2CF550D7-E230-4F45-B10A-D9E5504330EB}" srcOrd="1" destOrd="0" presId="urn:microsoft.com/office/officeart/2005/8/layout/hierarchy2"/>
    <dgm:cxn modelId="{58E322A2-098E-406F-B8C6-4E3746E5CC2E}" type="presParOf" srcId="{2CF550D7-E230-4F45-B10A-D9E5504330EB}" destId="{908DB844-9655-49D9-A679-27C7DBD6EEB4}" srcOrd="0" destOrd="0" presId="urn:microsoft.com/office/officeart/2005/8/layout/hierarchy2"/>
    <dgm:cxn modelId="{8BE0F283-1768-483E-97B2-2EEF14D97B88}" type="presParOf" srcId="{2CF550D7-E230-4F45-B10A-D9E5504330EB}" destId="{7BA8E2B7-6877-4AEC-9130-9E276000AF8A}" srcOrd="1" destOrd="0" presId="urn:microsoft.com/office/officeart/2005/8/layout/hierarchy2"/>
    <dgm:cxn modelId="{04124D8B-E8D9-42B2-8B47-7CA53A53806E}" type="presParOf" srcId="{7BA8E2B7-6877-4AEC-9130-9E276000AF8A}" destId="{981857AA-E6E6-49ED-8E00-183D35E892BD}" srcOrd="0" destOrd="0" presId="urn:microsoft.com/office/officeart/2005/8/layout/hierarchy2"/>
    <dgm:cxn modelId="{95742D63-7776-412C-BC6B-16278510CE0B}" type="presParOf" srcId="{981857AA-E6E6-49ED-8E00-183D35E892BD}" destId="{C6973850-AD62-4219-9BA8-F8B21968AEA1}" srcOrd="0" destOrd="0" presId="urn:microsoft.com/office/officeart/2005/8/layout/hierarchy2"/>
    <dgm:cxn modelId="{B87023C7-5931-47E1-AD13-B475627F4066}" type="presParOf" srcId="{7BA8E2B7-6877-4AEC-9130-9E276000AF8A}" destId="{F8756667-5AD8-412A-9ADF-EFFA4D383868}" srcOrd="1" destOrd="0" presId="urn:microsoft.com/office/officeart/2005/8/layout/hierarchy2"/>
    <dgm:cxn modelId="{EB0B1A59-EE99-402B-9ED9-39CDF357BFFC}" type="presParOf" srcId="{F8756667-5AD8-412A-9ADF-EFFA4D383868}" destId="{B6BFBCE9-43F8-440C-A687-E7C4BE27D17B}" srcOrd="0" destOrd="0" presId="urn:microsoft.com/office/officeart/2005/8/layout/hierarchy2"/>
    <dgm:cxn modelId="{2CD2F620-948E-4BA2-904F-304E59E9EEAF}" type="presParOf" srcId="{F8756667-5AD8-412A-9ADF-EFFA4D383868}" destId="{6A9DE03A-2F7E-43F9-A111-2E852B9B4247}" srcOrd="1" destOrd="0" presId="urn:microsoft.com/office/officeart/2005/8/layout/hierarchy2"/>
    <dgm:cxn modelId="{F8C0F798-F2E8-48B7-A382-22ADC003CD06}" type="presParOf" srcId="{82D34FE7-F6A3-4755-A051-9CCA138C99CD}" destId="{5B9C7729-B249-4F8B-AC4E-E35B11C42504}" srcOrd="2" destOrd="0" presId="urn:microsoft.com/office/officeart/2005/8/layout/hierarchy2"/>
    <dgm:cxn modelId="{56624D8B-3E2A-4F23-9EBA-02F6286EE3FE}" type="presParOf" srcId="{5B9C7729-B249-4F8B-AC4E-E35B11C42504}" destId="{AD1D6A42-7DC2-473B-A2E4-B4DFF1C30FD4}" srcOrd="0" destOrd="0" presId="urn:microsoft.com/office/officeart/2005/8/layout/hierarchy2"/>
    <dgm:cxn modelId="{E04EECA2-4070-43FE-90EF-A63E7E5AB3D1}" type="presParOf" srcId="{82D34FE7-F6A3-4755-A051-9CCA138C99CD}" destId="{A00D9A26-9EE9-4C6C-9E45-B97A45847F27}" srcOrd="3" destOrd="0" presId="urn:microsoft.com/office/officeart/2005/8/layout/hierarchy2"/>
    <dgm:cxn modelId="{7F9C2AD5-7ABA-4F2C-978B-AA5BDFF4F013}" type="presParOf" srcId="{A00D9A26-9EE9-4C6C-9E45-B97A45847F27}" destId="{C3469463-6056-4C6D-8590-B680E22BDC51}" srcOrd="0" destOrd="0" presId="urn:microsoft.com/office/officeart/2005/8/layout/hierarchy2"/>
    <dgm:cxn modelId="{637DE628-5BA0-4F83-87D8-F314E35E4AD5}" type="presParOf" srcId="{A00D9A26-9EE9-4C6C-9E45-B97A45847F27}" destId="{771BC6BC-63FC-4920-A854-764FFC430F45}" srcOrd="1" destOrd="0" presId="urn:microsoft.com/office/officeart/2005/8/layout/hierarchy2"/>
    <dgm:cxn modelId="{0B3A3849-591A-4711-970A-0A0DAEF48918}" type="presParOf" srcId="{771BC6BC-63FC-4920-A854-764FFC430F45}" destId="{3DD3839F-61BC-40CF-B7E1-520ABFA97E8A}" srcOrd="0" destOrd="0" presId="urn:microsoft.com/office/officeart/2005/8/layout/hierarchy2"/>
    <dgm:cxn modelId="{7B31EEF6-E7D9-4D23-BCB5-2A9052336D53}" type="presParOf" srcId="{3DD3839F-61BC-40CF-B7E1-520ABFA97E8A}" destId="{7E391EC3-6EA4-434D-A45C-5A18F7E40228}" srcOrd="0" destOrd="0" presId="urn:microsoft.com/office/officeart/2005/8/layout/hierarchy2"/>
    <dgm:cxn modelId="{38D47340-86CF-442D-9FE3-5A40F05D9770}" type="presParOf" srcId="{771BC6BC-63FC-4920-A854-764FFC430F45}" destId="{3DD373C6-A64A-4E03-BC8B-47A6180100A5}" srcOrd="1" destOrd="0" presId="urn:microsoft.com/office/officeart/2005/8/layout/hierarchy2"/>
    <dgm:cxn modelId="{6211AD54-015D-4649-9114-B47B565236BC}" type="presParOf" srcId="{3DD373C6-A64A-4E03-BC8B-47A6180100A5}" destId="{BB774CA3-5D32-4E94-9FD8-987A48FF8399}" srcOrd="0" destOrd="0" presId="urn:microsoft.com/office/officeart/2005/8/layout/hierarchy2"/>
    <dgm:cxn modelId="{3AB254CB-5A11-4644-B6C2-6A0E3451BAE0}" type="presParOf" srcId="{3DD373C6-A64A-4E03-BC8B-47A6180100A5}" destId="{97119F86-9E69-4056-B46C-310E4496AA25}" srcOrd="1" destOrd="0" presId="urn:microsoft.com/office/officeart/2005/8/layout/hierarchy2"/>
    <dgm:cxn modelId="{BB80EECF-6635-4CDE-8BF0-BE04A6FA80FE}" type="presParOf" srcId="{97119F86-9E69-4056-B46C-310E4496AA25}" destId="{8A565F22-3908-4C0D-A1CB-7735642123C4}" srcOrd="0" destOrd="0" presId="urn:microsoft.com/office/officeart/2005/8/layout/hierarchy2"/>
    <dgm:cxn modelId="{3BCD6D1C-B6FF-4BFD-BD7B-0821670121AE}" type="presParOf" srcId="{8A565F22-3908-4C0D-A1CB-7735642123C4}" destId="{A82852D6-C1E6-4D70-ABDF-C1199FD0D783}" srcOrd="0" destOrd="0" presId="urn:microsoft.com/office/officeart/2005/8/layout/hierarchy2"/>
    <dgm:cxn modelId="{23EE8F25-A25D-430F-9D0D-AED0F588A765}" type="presParOf" srcId="{97119F86-9E69-4056-B46C-310E4496AA25}" destId="{03258BAA-1EE3-416D-8DFD-438E38F69101}" srcOrd="1" destOrd="0" presId="urn:microsoft.com/office/officeart/2005/8/layout/hierarchy2"/>
    <dgm:cxn modelId="{A93C6627-2B90-4418-9041-69E713EE2AF3}" type="presParOf" srcId="{03258BAA-1EE3-416D-8DFD-438E38F69101}" destId="{7EE4ED79-1105-4339-A801-B0F9230B24CD}" srcOrd="0" destOrd="0" presId="urn:microsoft.com/office/officeart/2005/8/layout/hierarchy2"/>
    <dgm:cxn modelId="{B3E94737-3CCF-4CBF-8542-5ED52A1F29D8}" type="presParOf" srcId="{03258BAA-1EE3-416D-8DFD-438E38F69101}" destId="{7E8C223D-08C2-442C-8F1D-EDEF40DABB82}" srcOrd="1" destOrd="0" presId="urn:microsoft.com/office/officeart/2005/8/layout/hierarchy2"/>
    <dgm:cxn modelId="{3CBD4893-A476-47B6-868A-8596348D1DC4}" type="presParOf" srcId="{82D34FE7-F6A3-4755-A051-9CCA138C99CD}" destId="{657EF09D-76FC-4AB4-A78D-F9CDF10559D1}" srcOrd="4" destOrd="0" presId="urn:microsoft.com/office/officeart/2005/8/layout/hierarchy2"/>
    <dgm:cxn modelId="{BFBC5DE4-20C9-4B04-A26F-DE4EDB0E5243}" type="presParOf" srcId="{657EF09D-76FC-4AB4-A78D-F9CDF10559D1}" destId="{F49A8027-659E-4CA2-95F2-46FBE46653C2}" srcOrd="0" destOrd="0" presId="urn:microsoft.com/office/officeart/2005/8/layout/hierarchy2"/>
    <dgm:cxn modelId="{C84812A6-2308-4023-BCB0-BDD6F06823E0}" type="presParOf" srcId="{82D34FE7-F6A3-4755-A051-9CCA138C99CD}" destId="{A5F0195E-9F4E-43FA-A1E7-EB0012AE55B6}" srcOrd="5" destOrd="0" presId="urn:microsoft.com/office/officeart/2005/8/layout/hierarchy2"/>
    <dgm:cxn modelId="{F73C56F7-C6B7-477D-A47C-43E6E8B8CE73}" type="presParOf" srcId="{A5F0195E-9F4E-43FA-A1E7-EB0012AE55B6}" destId="{4361F559-3267-4FE1-A7F3-0EBECEFEAD9D}" srcOrd="0" destOrd="0" presId="urn:microsoft.com/office/officeart/2005/8/layout/hierarchy2"/>
    <dgm:cxn modelId="{7B6D1109-212B-4624-B7DF-E7D194ABFD04}" type="presParOf" srcId="{A5F0195E-9F4E-43FA-A1E7-EB0012AE55B6}" destId="{082E2901-2049-47A7-AC76-3EE270E28DE1}" srcOrd="1" destOrd="0" presId="urn:microsoft.com/office/officeart/2005/8/layout/hierarchy2"/>
    <dgm:cxn modelId="{604C321E-B69A-4EDF-8669-3C946F242909}" type="presParOf" srcId="{082E2901-2049-47A7-AC76-3EE270E28DE1}" destId="{8593D2FF-D1B3-4FAB-BE2F-ED88BED2BD2A}" srcOrd="0" destOrd="0" presId="urn:microsoft.com/office/officeart/2005/8/layout/hierarchy2"/>
    <dgm:cxn modelId="{BFAF8946-905A-4091-9B0F-B2D168C1E2D3}" type="presParOf" srcId="{8593D2FF-D1B3-4FAB-BE2F-ED88BED2BD2A}" destId="{CA42446F-6F79-4744-B6CF-BB75957AE8F7}" srcOrd="0" destOrd="0" presId="urn:microsoft.com/office/officeart/2005/8/layout/hierarchy2"/>
    <dgm:cxn modelId="{C87FD52E-893E-4AC2-8E08-F863EBF7F3F7}" type="presParOf" srcId="{082E2901-2049-47A7-AC76-3EE270E28DE1}" destId="{EBB9EC4E-140E-49CF-AAAE-403F58174C54}" srcOrd="1" destOrd="0" presId="urn:microsoft.com/office/officeart/2005/8/layout/hierarchy2"/>
    <dgm:cxn modelId="{CD94BB9A-1291-420E-BD3D-77BD1A4E0E0A}" type="presParOf" srcId="{EBB9EC4E-140E-49CF-AAAE-403F58174C54}" destId="{66CBC450-BCE0-46FE-A789-6291D4E3231F}" srcOrd="0" destOrd="0" presId="urn:microsoft.com/office/officeart/2005/8/layout/hierarchy2"/>
    <dgm:cxn modelId="{980CF4A7-38DF-4329-AEA8-98090C9B4000}" type="presParOf" srcId="{EBB9EC4E-140E-49CF-AAAE-403F58174C54}" destId="{B6F36929-7D41-4B5F-8FC2-02ABAB007A67}" srcOrd="1" destOrd="0" presId="urn:microsoft.com/office/officeart/2005/8/layout/hierarchy2"/>
    <dgm:cxn modelId="{58B5B04D-B959-44F3-8BB4-9865DDC35E40}" type="presParOf" srcId="{B6F36929-7D41-4B5F-8FC2-02ABAB007A67}" destId="{713DC031-1EBC-4158-A1C6-1D6121FC7CE2}" srcOrd="0" destOrd="0" presId="urn:microsoft.com/office/officeart/2005/8/layout/hierarchy2"/>
    <dgm:cxn modelId="{BF83F087-AA75-42AF-882E-2046CAECD2FB}" type="presParOf" srcId="{713DC031-1EBC-4158-A1C6-1D6121FC7CE2}" destId="{0F1EA5B3-C437-4E1F-9C18-37B08C6CB017}" srcOrd="0" destOrd="0" presId="urn:microsoft.com/office/officeart/2005/8/layout/hierarchy2"/>
    <dgm:cxn modelId="{3CA3A8F7-4D44-471E-B4A7-9EF92205FA90}" type="presParOf" srcId="{B6F36929-7D41-4B5F-8FC2-02ABAB007A67}" destId="{307ADFF0-A02D-4207-A97D-DBC7F577F483}" srcOrd="1" destOrd="0" presId="urn:microsoft.com/office/officeart/2005/8/layout/hierarchy2"/>
    <dgm:cxn modelId="{F4D7283F-E189-4469-BFA5-DB659275B827}" type="presParOf" srcId="{307ADFF0-A02D-4207-A97D-DBC7F577F483}" destId="{0754C4DD-5888-4669-B33D-DFA85542FA0F}" srcOrd="0" destOrd="0" presId="urn:microsoft.com/office/officeart/2005/8/layout/hierarchy2"/>
    <dgm:cxn modelId="{F48E3D3D-E8D6-41CE-8B7E-39C44D6EC9CB}" type="presParOf" srcId="{307ADFF0-A02D-4207-A97D-DBC7F577F483}" destId="{66F999BA-1A2A-4E04-B007-1496343E14D8}" srcOrd="1" destOrd="0" presId="urn:microsoft.com/office/officeart/2005/8/layout/hierarchy2"/>
    <dgm:cxn modelId="{84BBF74A-2DE9-4A72-BA7E-1D11C74057C8}" type="presParOf" srcId="{82D34FE7-F6A3-4755-A051-9CCA138C99CD}" destId="{DB4E9A5F-0812-4AD3-996C-C19A88A92FCA}" srcOrd="6" destOrd="0" presId="urn:microsoft.com/office/officeart/2005/8/layout/hierarchy2"/>
    <dgm:cxn modelId="{EB2D5CCB-F247-46F9-B8E2-8251579432FB}" type="presParOf" srcId="{DB4E9A5F-0812-4AD3-996C-C19A88A92FCA}" destId="{B0CE73D9-25E2-4745-AAA2-989B41E35160}" srcOrd="0" destOrd="0" presId="urn:microsoft.com/office/officeart/2005/8/layout/hierarchy2"/>
    <dgm:cxn modelId="{A25863D3-A008-47DE-9047-71634F037402}" type="presParOf" srcId="{82D34FE7-F6A3-4755-A051-9CCA138C99CD}" destId="{793D6990-A46C-4623-B0CE-5905623B3BA2}" srcOrd="7" destOrd="0" presId="urn:microsoft.com/office/officeart/2005/8/layout/hierarchy2"/>
    <dgm:cxn modelId="{F88762C8-5656-419E-BD13-62F84C4D1792}" type="presParOf" srcId="{793D6990-A46C-4623-B0CE-5905623B3BA2}" destId="{F6F60387-71A5-4A70-BFD6-75E3B2960E51}" srcOrd="0" destOrd="0" presId="urn:microsoft.com/office/officeart/2005/8/layout/hierarchy2"/>
    <dgm:cxn modelId="{CC21FEFD-B06D-49E7-8527-FC1B206FB9EE}" type="presParOf" srcId="{793D6990-A46C-4623-B0CE-5905623B3BA2}" destId="{76F5774B-0FA4-4DD6-9649-6E4E1BC7460D}" srcOrd="1" destOrd="0" presId="urn:microsoft.com/office/officeart/2005/8/layout/hierarchy2"/>
    <dgm:cxn modelId="{57445F6E-8AB5-4C79-84FD-C6C0072582B7}" type="presParOf" srcId="{76F5774B-0FA4-4DD6-9649-6E4E1BC7460D}" destId="{3A5F99D6-7C71-4D67-9686-25A311457D23}" srcOrd="0" destOrd="0" presId="urn:microsoft.com/office/officeart/2005/8/layout/hierarchy2"/>
    <dgm:cxn modelId="{F5EB44B2-7E33-4106-A59E-FCAC1CBC03BE}" type="presParOf" srcId="{3A5F99D6-7C71-4D67-9686-25A311457D23}" destId="{7DE639A7-02F9-4C74-93B1-D54521E0A8E6}" srcOrd="0" destOrd="0" presId="urn:microsoft.com/office/officeart/2005/8/layout/hierarchy2"/>
    <dgm:cxn modelId="{099947E6-8D24-4B30-B43D-8C41CB05D839}" type="presParOf" srcId="{76F5774B-0FA4-4DD6-9649-6E4E1BC7460D}" destId="{74AAF1DE-7477-4C8A-8EA6-18DEF185743A}" srcOrd="1" destOrd="0" presId="urn:microsoft.com/office/officeart/2005/8/layout/hierarchy2"/>
    <dgm:cxn modelId="{68260F5E-6377-44B6-9C0C-7FFA70BFDC10}" type="presParOf" srcId="{74AAF1DE-7477-4C8A-8EA6-18DEF185743A}" destId="{8C1FB159-08D6-47A0-9A8E-5A3DA0FFB392}" srcOrd="0" destOrd="0" presId="urn:microsoft.com/office/officeart/2005/8/layout/hierarchy2"/>
    <dgm:cxn modelId="{FCB8B39B-DF85-46E8-B0F1-5D3A65DC1372}" type="presParOf" srcId="{74AAF1DE-7477-4C8A-8EA6-18DEF185743A}" destId="{FA9AA8F5-4F6A-4EBA-B406-4636D91A5C2B}" srcOrd="1" destOrd="0" presId="urn:microsoft.com/office/officeart/2005/8/layout/hierarchy2"/>
    <dgm:cxn modelId="{AF967A85-10F6-406F-9402-EF9267DBA04D}" type="presParOf" srcId="{FA9AA8F5-4F6A-4EBA-B406-4636D91A5C2B}" destId="{07D6BAF2-D8A4-4E49-B1F6-A2603C60E242}" srcOrd="0" destOrd="0" presId="urn:microsoft.com/office/officeart/2005/8/layout/hierarchy2"/>
    <dgm:cxn modelId="{8DA7B689-3A30-4B2D-BBCC-9107AD24DE7E}" type="presParOf" srcId="{07D6BAF2-D8A4-4E49-B1F6-A2603C60E242}" destId="{F8CD8CF9-166B-4AA0-B20B-B4D1C1DB683E}" srcOrd="0" destOrd="0" presId="urn:microsoft.com/office/officeart/2005/8/layout/hierarchy2"/>
    <dgm:cxn modelId="{31FEA66C-F3CA-49CA-83E3-117503A58DE1}" type="presParOf" srcId="{FA9AA8F5-4F6A-4EBA-B406-4636D91A5C2B}" destId="{49B41EAB-B037-456D-A637-2B377BA0972C}" srcOrd="1" destOrd="0" presId="urn:microsoft.com/office/officeart/2005/8/layout/hierarchy2"/>
    <dgm:cxn modelId="{56838FE1-F707-4063-B7F7-BD23EAF422AD}" type="presParOf" srcId="{49B41EAB-B037-456D-A637-2B377BA0972C}" destId="{D9C41B2B-A574-48C7-AC86-D53F261F9854}" srcOrd="0" destOrd="0" presId="urn:microsoft.com/office/officeart/2005/8/layout/hierarchy2"/>
    <dgm:cxn modelId="{CA45D88E-DEA9-4382-9319-37AC964FD403}" type="presParOf" srcId="{49B41EAB-B037-456D-A637-2B377BA0972C}" destId="{E7DBBA00-DC2B-4D07-B736-6B3C0D753C03}" srcOrd="1" destOrd="0" presId="urn:microsoft.com/office/officeart/2005/8/layout/hierarchy2"/>
    <dgm:cxn modelId="{69A6E498-BDCB-4EF5-84B7-A97992587963}" type="presParOf" srcId="{82D34FE7-F6A3-4755-A051-9CCA138C99CD}" destId="{F01EE953-C148-4ED8-B252-43FFE9CA7617}" srcOrd="8" destOrd="0" presId="urn:microsoft.com/office/officeart/2005/8/layout/hierarchy2"/>
    <dgm:cxn modelId="{4EC8A528-D06A-410B-888C-74A5445E3D5E}" type="presParOf" srcId="{F01EE953-C148-4ED8-B252-43FFE9CA7617}" destId="{1B419513-51D3-42EE-B38B-FC8EC1244492}" srcOrd="0" destOrd="0" presId="urn:microsoft.com/office/officeart/2005/8/layout/hierarchy2"/>
    <dgm:cxn modelId="{61A0CE2B-83EF-4A21-A473-42214021401E}" type="presParOf" srcId="{82D34FE7-F6A3-4755-A051-9CCA138C99CD}" destId="{0F56ED94-85F8-4AF1-98A5-5C688B59DF96}" srcOrd="9" destOrd="0" presId="urn:microsoft.com/office/officeart/2005/8/layout/hierarchy2"/>
    <dgm:cxn modelId="{823682C8-4559-456F-92AC-4CF8BF5E9D2D}" type="presParOf" srcId="{0F56ED94-85F8-4AF1-98A5-5C688B59DF96}" destId="{40F373DE-CB56-420A-9E9F-79275EACAB5F}" srcOrd="0" destOrd="0" presId="urn:microsoft.com/office/officeart/2005/8/layout/hierarchy2"/>
    <dgm:cxn modelId="{9F9FF829-0C2B-4717-8EA8-C77D3D3F81F8}" type="presParOf" srcId="{0F56ED94-85F8-4AF1-98A5-5C688B59DF96}" destId="{1831D0D6-5814-4E33-AB50-D6DE8EF1D2B3}" srcOrd="1" destOrd="0" presId="urn:microsoft.com/office/officeart/2005/8/layout/hierarchy2"/>
    <dgm:cxn modelId="{07C058B8-1E74-4F71-960C-1B783E33A04F}" type="presParOf" srcId="{1831D0D6-5814-4E33-AB50-D6DE8EF1D2B3}" destId="{8E9E3BF5-D371-4851-9E96-D75AE909AC7A}" srcOrd="0" destOrd="0" presId="urn:microsoft.com/office/officeart/2005/8/layout/hierarchy2"/>
    <dgm:cxn modelId="{119D58BE-37AA-4283-8CFE-65C13A460745}" type="presParOf" srcId="{8E9E3BF5-D371-4851-9E96-D75AE909AC7A}" destId="{5A3C7049-0C71-4220-AE06-E42515BAC7BB}" srcOrd="0" destOrd="0" presId="urn:microsoft.com/office/officeart/2005/8/layout/hierarchy2"/>
    <dgm:cxn modelId="{9600C103-03CC-452A-ADFA-9E90108CE907}" type="presParOf" srcId="{1831D0D6-5814-4E33-AB50-D6DE8EF1D2B3}" destId="{D6580FB5-62E7-4B45-9230-8115E9C19AD6}" srcOrd="1" destOrd="0" presId="urn:microsoft.com/office/officeart/2005/8/layout/hierarchy2"/>
    <dgm:cxn modelId="{E72B9728-0F5E-4B67-AFB2-43C9A59FC19F}" type="presParOf" srcId="{D6580FB5-62E7-4B45-9230-8115E9C19AD6}" destId="{C28E1752-DE3D-4E5B-84F6-378DAEA33D47}" srcOrd="0" destOrd="0" presId="urn:microsoft.com/office/officeart/2005/8/layout/hierarchy2"/>
    <dgm:cxn modelId="{E02C5330-4D63-4B28-8785-AB9E631B69E4}" type="presParOf" srcId="{D6580FB5-62E7-4B45-9230-8115E9C19AD6}" destId="{3F1BD009-84A0-47D8-B770-2A28F1F7DC69}" srcOrd="1" destOrd="0" presId="urn:microsoft.com/office/officeart/2005/8/layout/hierarchy2"/>
    <dgm:cxn modelId="{2B21CD8D-518E-4FF6-9004-93DF53DB6BF2}" type="presParOf" srcId="{3F1BD009-84A0-47D8-B770-2A28F1F7DC69}" destId="{099EEE14-8CC3-4A0B-91AB-437736C492A2}" srcOrd="0" destOrd="0" presId="urn:microsoft.com/office/officeart/2005/8/layout/hierarchy2"/>
    <dgm:cxn modelId="{455A01E5-CA36-48E3-BDFC-2CB5373AFC35}" type="presParOf" srcId="{099EEE14-8CC3-4A0B-91AB-437736C492A2}" destId="{2806C046-B474-439E-B940-EA022992E4BF}" srcOrd="0" destOrd="0" presId="urn:microsoft.com/office/officeart/2005/8/layout/hierarchy2"/>
    <dgm:cxn modelId="{571B3870-A0AD-442D-A944-CEEE3D278D85}" type="presParOf" srcId="{3F1BD009-84A0-47D8-B770-2A28F1F7DC69}" destId="{D419C1EB-B0FD-4255-9B44-195ED8EAFEC0}" srcOrd="1" destOrd="0" presId="urn:microsoft.com/office/officeart/2005/8/layout/hierarchy2"/>
    <dgm:cxn modelId="{8F4ECC14-E230-4ABF-A560-5703AC077F2C}" type="presParOf" srcId="{D419C1EB-B0FD-4255-9B44-195ED8EAFEC0}" destId="{DFC58C74-519A-48D9-AE4E-4ED2FBC866F3}" srcOrd="0" destOrd="0" presId="urn:microsoft.com/office/officeart/2005/8/layout/hierarchy2"/>
    <dgm:cxn modelId="{5721D095-B8B1-47D3-8B33-6EA07788D703}" type="presParOf" srcId="{D419C1EB-B0FD-4255-9B44-195ED8EAFEC0}" destId="{8DF9F0DA-BDD1-46C1-BF10-EB58F025BA3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913275A-CACE-4831-BA45-F1A49DF26592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623DB935-1423-4197-AB2B-B539B6C66735}">
      <dgm:prSet phldrT="[Testo]" custT="1"/>
      <dgm:spPr/>
      <dgm:t>
        <a:bodyPr/>
        <a:lstStyle/>
        <a:p>
          <a:r>
            <a:rPr lang="it-IT" sz="1600" b="1" dirty="0" smtClean="0"/>
            <a:t>5 CLASSI</a:t>
          </a:r>
        </a:p>
        <a:p>
          <a:r>
            <a:rPr lang="it-IT" sz="1600" b="1" dirty="0" smtClean="0">
              <a:solidFill>
                <a:srgbClr val="FF0000"/>
              </a:solidFill>
            </a:rPr>
            <a:t>Orario entrata: 9.00</a:t>
          </a:r>
        </a:p>
        <a:p>
          <a:r>
            <a:rPr lang="it-IT" sz="1600" b="1" dirty="0" smtClean="0">
              <a:solidFill>
                <a:srgbClr val="FF0000"/>
              </a:solidFill>
            </a:rPr>
            <a:t>Orario uscita: </a:t>
          </a:r>
          <a:endParaRPr lang="it-IT" sz="1600" b="1" dirty="0" smtClean="0"/>
        </a:p>
        <a:p>
          <a:r>
            <a:rPr lang="it-IT" sz="1600" b="1" dirty="0" smtClean="0">
              <a:solidFill>
                <a:srgbClr val="FF0000"/>
              </a:solidFill>
            </a:rPr>
            <a:t>LUN – 13.40</a:t>
          </a:r>
        </a:p>
        <a:p>
          <a:r>
            <a:rPr lang="it-IT" sz="1600" b="1" dirty="0" smtClean="0">
              <a:solidFill>
                <a:srgbClr val="FF0000"/>
              </a:solidFill>
            </a:rPr>
            <a:t>MAR – 14.10</a:t>
          </a:r>
        </a:p>
        <a:p>
          <a:r>
            <a:rPr lang="it-IT" sz="1600" b="1" dirty="0" smtClean="0">
              <a:solidFill>
                <a:srgbClr val="FF0000"/>
              </a:solidFill>
            </a:rPr>
            <a:t>MERC – 14.10</a:t>
          </a:r>
        </a:p>
        <a:p>
          <a:r>
            <a:rPr lang="it-IT" sz="1600" b="1" dirty="0" smtClean="0">
              <a:solidFill>
                <a:srgbClr val="FF0000"/>
              </a:solidFill>
            </a:rPr>
            <a:t>GIO – 13.40</a:t>
          </a:r>
        </a:p>
        <a:p>
          <a:r>
            <a:rPr lang="it-IT" sz="1600" b="1" dirty="0" smtClean="0">
              <a:solidFill>
                <a:srgbClr val="FF0000"/>
              </a:solidFill>
            </a:rPr>
            <a:t>VEN – 14.10</a:t>
          </a:r>
        </a:p>
        <a:p>
          <a:r>
            <a:rPr lang="it-IT" sz="1600" b="1" dirty="0" smtClean="0">
              <a:solidFill>
                <a:srgbClr val="FF0000"/>
              </a:solidFill>
            </a:rPr>
            <a:t>SAB – 14.10</a:t>
          </a:r>
          <a:endParaRPr lang="it-IT" sz="1600" b="1" dirty="0">
            <a:solidFill>
              <a:srgbClr val="FF0000"/>
            </a:solidFill>
          </a:endParaRPr>
        </a:p>
      </dgm:t>
    </dgm:pt>
    <dgm:pt modelId="{D06F6FF3-5040-4044-B9F6-177D32E0DE05}" type="parTrans" cxnId="{EC17B896-3F0A-42EC-B481-73BEA93473CC}">
      <dgm:prSet/>
      <dgm:spPr/>
      <dgm:t>
        <a:bodyPr/>
        <a:lstStyle/>
        <a:p>
          <a:endParaRPr lang="it-IT" b="1"/>
        </a:p>
      </dgm:t>
    </dgm:pt>
    <dgm:pt modelId="{008D284D-412D-4108-A839-A3AA5266A01C}" type="sibTrans" cxnId="{EC17B896-3F0A-42EC-B481-73BEA93473CC}">
      <dgm:prSet/>
      <dgm:spPr/>
      <dgm:t>
        <a:bodyPr/>
        <a:lstStyle/>
        <a:p>
          <a:endParaRPr lang="it-IT" b="1"/>
        </a:p>
      </dgm:t>
    </dgm:pt>
    <dgm:pt modelId="{D5A88B46-617C-4D18-9D70-7CCCB8A9B965}">
      <dgm:prSet phldrT="[Testo]" custT="1"/>
      <dgm:spPr>
        <a:solidFill>
          <a:srgbClr val="FFC000"/>
        </a:solidFill>
      </dgm:spPr>
      <dgm:t>
        <a:bodyPr/>
        <a:lstStyle/>
        <a:p>
          <a:r>
            <a:rPr lang="it-IT" sz="1800" b="1" dirty="0" smtClean="0"/>
            <a:t>3 E</a:t>
          </a:r>
          <a:endParaRPr lang="it-IT" sz="1800" b="1" dirty="0"/>
        </a:p>
      </dgm:t>
    </dgm:pt>
    <dgm:pt modelId="{D14172A5-DE61-4805-9D4D-DC755A472705}" type="parTrans" cxnId="{C77EFD9B-3096-42AA-8843-BD4BC3A4F952}">
      <dgm:prSet/>
      <dgm:spPr/>
      <dgm:t>
        <a:bodyPr/>
        <a:lstStyle/>
        <a:p>
          <a:endParaRPr lang="it-IT" b="1"/>
        </a:p>
      </dgm:t>
    </dgm:pt>
    <dgm:pt modelId="{0B194443-F4A9-49C9-9882-A667CA363DAF}" type="sibTrans" cxnId="{C77EFD9B-3096-42AA-8843-BD4BC3A4F952}">
      <dgm:prSet/>
      <dgm:spPr/>
      <dgm:t>
        <a:bodyPr/>
        <a:lstStyle/>
        <a:p>
          <a:endParaRPr lang="it-IT" b="1"/>
        </a:p>
      </dgm:t>
    </dgm:pt>
    <dgm:pt modelId="{696C89A0-DD59-4509-A74B-14F175E7E45A}">
      <dgm:prSet phldrT="[Testo]" custT="1"/>
      <dgm:spPr>
        <a:solidFill>
          <a:srgbClr val="FFC000"/>
        </a:solidFill>
      </dgm:spPr>
      <dgm:t>
        <a:bodyPr/>
        <a:lstStyle/>
        <a:p>
          <a:r>
            <a:rPr lang="it-IT" sz="1400" b="1" dirty="0" smtClean="0"/>
            <a:t>PIANO PRIMO</a:t>
          </a:r>
          <a:endParaRPr lang="it-IT" sz="1400" b="1" dirty="0"/>
        </a:p>
      </dgm:t>
    </dgm:pt>
    <dgm:pt modelId="{3002A8CD-74AC-4F71-8992-E540F5EA9270}" type="parTrans" cxnId="{70F5A163-091F-48C9-B358-14BFC9C9CFF4}">
      <dgm:prSet custT="1"/>
      <dgm:spPr/>
      <dgm:t>
        <a:bodyPr/>
        <a:lstStyle/>
        <a:p>
          <a:endParaRPr lang="it-IT" sz="1400" b="1"/>
        </a:p>
      </dgm:t>
    </dgm:pt>
    <dgm:pt modelId="{DB133EDB-43F7-4EF4-84FE-F4A1E1A64E9C}" type="sibTrans" cxnId="{70F5A163-091F-48C9-B358-14BFC9C9CFF4}">
      <dgm:prSet/>
      <dgm:spPr/>
      <dgm:t>
        <a:bodyPr/>
        <a:lstStyle/>
        <a:p>
          <a:endParaRPr lang="it-IT" b="1"/>
        </a:p>
      </dgm:t>
    </dgm:pt>
    <dgm:pt modelId="{0535802A-E7E6-43DC-942D-F3AE4E790F2D}">
      <dgm:prSet phldrT="[Testo]" custT="1"/>
      <dgm:spPr>
        <a:solidFill>
          <a:srgbClr val="FFC000"/>
        </a:solidFill>
      </dgm:spPr>
      <dgm:t>
        <a:bodyPr/>
        <a:lstStyle/>
        <a:p>
          <a:r>
            <a:rPr lang="it-IT" sz="1400" b="1" dirty="0" smtClean="0"/>
            <a:t>ENTRATA SCALE DI EMERGENZA</a:t>
          </a:r>
          <a:endParaRPr lang="it-IT" sz="1400" b="1" dirty="0"/>
        </a:p>
      </dgm:t>
    </dgm:pt>
    <dgm:pt modelId="{C78FAC1F-A698-43DE-AF93-DE9527218507}" type="parTrans" cxnId="{40289461-9280-43A8-B36A-91D3712C3E8C}">
      <dgm:prSet custT="1"/>
      <dgm:spPr/>
      <dgm:t>
        <a:bodyPr/>
        <a:lstStyle/>
        <a:p>
          <a:endParaRPr lang="it-IT" sz="1400" b="1"/>
        </a:p>
      </dgm:t>
    </dgm:pt>
    <dgm:pt modelId="{9DD5446A-B0D7-4329-9821-02D025C2E084}" type="sibTrans" cxnId="{40289461-9280-43A8-B36A-91D3712C3E8C}">
      <dgm:prSet/>
      <dgm:spPr/>
      <dgm:t>
        <a:bodyPr/>
        <a:lstStyle/>
        <a:p>
          <a:endParaRPr lang="it-IT" b="1"/>
        </a:p>
      </dgm:t>
    </dgm:pt>
    <dgm:pt modelId="{28C6F65B-FCA5-4AEA-9BCF-DF27EEB4099D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800" b="1" dirty="0" smtClean="0"/>
            <a:t>2 E</a:t>
          </a:r>
          <a:endParaRPr lang="it-IT" sz="1800" b="1" dirty="0"/>
        </a:p>
      </dgm:t>
    </dgm:pt>
    <dgm:pt modelId="{133E1C31-80F7-4B7F-AE2A-DC6DD3672B24}" type="parTrans" cxnId="{A06F836A-185B-4033-A54E-2DCFBE86E78E}">
      <dgm:prSet/>
      <dgm:spPr/>
      <dgm:t>
        <a:bodyPr/>
        <a:lstStyle/>
        <a:p>
          <a:endParaRPr lang="it-IT" b="1"/>
        </a:p>
      </dgm:t>
    </dgm:pt>
    <dgm:pt modelId="{6F70FA1D-18BE-4879-BC21-A56BC7D91001}" type="sibTrans" cxnId="{A06F836A-185B-4033-A54E-2DCFBE86E78E}">
      <dgm:prSet/>
      <dgm:spPr/>
      <dgm:t>
        <a:bodyPr/>
        <a:lstStyle/>
        <a:p>
          <a:endParaRPr lang="it-IT" b="1"/>
        </a:p>
      </dgm:t>
    </dgm:pt>
    <dgm:pt modelId="{994197C8-9500-48A9-B6A6-3C0F343541DB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400" b="1" dirty="0" smtClean="0"/>
            <a:t>PIANO TERRA</a:t>
          </a:r>
          <a:endParaRPr lang="it-IT" sz="1400" b="1" dirty="0"/>
        </a:p>
      </dgm:t>
    </dgm:pt>
    <dgm:pt modelId="{23E098E4-F499-4B90-BB0E-887CE391CC6B}" type="parTrans" cxnId="{0EC22ED5-7C9A-49F8-9499-74A15F4DD13A}">
      <dgm:prSet custT="1"/>
      <dgm:spPr/>
      <dgm:t>
        <a:bodyPr/>
        <a:lstStyle/>
        <a:p>
          <a:endParaRPr lang="it-IT" sz="1400" b="1"/>
        </a:p>
      </dgm:t>
    </dgm:pt>
    <dgm:pt modelId="{BFAAFDD5-B28D-413B-937E-16CA216C5E8A}" type="sibTrans" cxnId="{0EC22ED5-7C9A-49F8-9499-74A15F4DD13A}">
      <dgm:prSet/>
      <dgm:spPr/>
      <dgm:t>
        <a:bodyPr/>
        <a:lstStyle/>
        <a:p>
          <a:endParaRPr lang="it-IT" b="1"/>
        </a:p>
      </dgm:t>
    </dgm:pt>
    <dgm:pt modelId="{3FF8E14E-79EB-484C-B335-C292BE82BF8A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400" b="1" dirty="0" smtClean="0"/>
            <a:t>ENTRATA DI FRONTE  EX SALA PROF.  </a:t>
          </a:r>
          <a:endParaRPr lang="it-IT" sz="1400" b="1" dirty="0"/>
        </a:p>
      </dgm:t>
    </dgm:pt>
    <dgm:pt modelId="{2BB9DEC6-FE47-4E6C-8660-2047AC514520}" type="parTrans" cxnId="{45082C66-6C7C-4A4A-829F-F05C04760498}">
      <dgm:prSet custT="1"/>
      <dgm:spPr/>
      <dgm:t>
        <a:bodyPr/>
        <a:lstStyle/>
        <a:p>
          <a:endParaRPr lang="it-IT" sz="1400" b="1"/>
        </a:p>
      </dgm:t>
    </dgm:pt>
    <dgm:pt modelId="{199C59FA-EC9B-4427-976E-6FC4CB083115}" type="sibTrans" cxnId="{45082C66-6C7C-4A4A-829F-F05C04760498}">
      <dgm:prSet/>
      <dgm:spPr/>
      <dgm:t>
        <a:bodyPr/>
        <a:lstStyle/>
        <a:p>
          <a:endParaRPr lang="it-IT" b="1"/>
        </a:p>
      </dgm:t>
    </dgm:pt>
    <dgm:pt modelId="{FC9074F0-DF16-4C75-BA69-77102CBC91B5}">
      <dgm:prSet phldrT="[Testo]" custT="1"/>
      <dgm:spPr>
        <a:solidFill>
          <a:schemeClr val="accent2"/>
        </a:solidFill>
      </dgm:spPr>
      <dgm:t>
        <a:bodyPr/>
        <a:lstStyle/>
        <a:p>
          <a:r>
            <a:rPr lang="it-IT" sz="1800" b="1" dirty="0" smtClean="0"/>
            <a:t>1 E</a:t>
          </a:r>
          <a:endParaRPr lang="it-IT" sz="1800" b="1" dirty="0"/>
        </a:p>
      </dgm:t>
    </dgm:pt>
    <dgm:pt modelId="{0DB135EC-CF7C-48A7-B7EB-3BCD3E542FAF}" type="parTrans" cxnId="{761B8731-C679-4D31-BFA0-96402F27992B}">
      <dgm:prSet/>
      <dgm:spPr/>
      <dgm:t>
        <a:bodyPr/>
        <a:lstStyle/>
        <a:p>
          <a:endParaRPr lang="it-IT" b="1"/>
        </a:p>
      </dgm:t>
    </dgm:pt>
    <dgm:pt modelId="{FFC8B0DC-4F09-4449-853F-0EF52639E635}" type="sibTrans" cxnId="{761B8731-C679-4D31-BFA0-96402F27992B}">
      <dgm:prSet/>
      <dgm:spPr/>
      <dgm:t>
        <a:bodyPr/>
        <a:lstStyle/>
        <a:p>
          <a:endParaRPr lang="it-IT" b="1"/>
        </a:p>
      </dgm:t>
    </dgm:pt>
    <dgm:pt modelId="{BFC28872-05E4-4419-9A1F-22D49908AF64}">
      <dgm:prSet phldrT="[Testo]" custT="1"/>
      <dgm:spPr>
        <a:solidFill>
          <a:schemeClr val="accent2"/>
        </a:solidFill>
      </dgm:spPr>
      <dgm:t>
        <a:bodyPr/>
        <a:lstStyle/>
        <a:p>
          <a:r>
            <a:rPr lang="it-IT" sz="1400" b="1" dirty="0" smtClean="0"/>
            <a:t>PIANO PRIMO</a:t>
          </a:r>
          <a:endParaRPr lang="it-IT" sz="1400" b="1" dirty="0"/>
        </a:p>
      </dgm:t>
    </dgm:pt>
    <dgm:pt modelId="{D97786DF-C6F7-47D9-A507-04E6DFCE9AB3}" type="parTrans" cxnId="{DC9FC54B-34DF-4343-8484-CB995BA8357A}">
      <dgm:prSet custT="1"/>
      <dgm:spPr/>
      <dgm:t>
        <a:bodyPr/>
        <a:lstStyle/>
        <a:p>
          <a:endParaRPr lang="it-IT" sz="1400" b="1"/>
        </a:p>
      </dgm:t>
    </dgm:pt>
    <dgm:pt modelId="{B61A726E-3C9F-45BF-A0D7-CCE2A3298FF0}" type="sibTrans" cxnId="{DC9FC54B-34DF-4343-8484-CB995BA8357A}">
      <dgm:prSet/>
      <dgm:spPr/>
      <dgm:t>
        <a:bodyPr/>
        <a:lstStyle/>
        <a:p>
          <a:endParaRPr lang="it-IT" b="1"/>
        </a:p>
      </dgm:t>
    </dgm:pt>
    <dgm:pt modelId="{67639D3A-FACB-4730-8C11-032AEC9B4DAE}">
      <dgm:prSet phldrT="[Testo]" custT="1"/>
      <dgm:spPr>
        <a:solidFill>
          <a:schemeClr val="accent2"/>
        </a:solidFill>
      </dgm:spPr>
      <dgm:t>
        <a:bodyPr/>
        <a:lstStyle/>
        <a:p>
          <a:r>
            <a:rPr lang="it-IT" sz="1400" b="1" dirty="0" smtClean="0"/>
            <a:t>ENTRATA PRINCIPALE</a:t>
          </a:r>
          <a:endParaRPr lang="it-IT" sz="1400" b="1" dirty="0"/>
        </a:p>
      </dgm:t>
    </dgm:pt>
    <dgm:pt modelId="{3794DD66-D4CB-416A-A5A6-F182C85F293B}" type="parTrans" cxnId="{2B4BDAA5-2BE6-4B55-B3C2-FCC69649A465}">
      <dgm:prSet custT="1"/>
      <dgm:spPr/>
      <dgm:t>
        <a:bodyPr/>
        <a:lstStyle/>
        <a:p>
          <a:endParaRPr lang="it-IT" sz="1400" b="1"/>
        </a:p>
      </dgm:t>
    </dgm:pt>
    <dgm:pt modelId="{227CA87E-1082-4067-99D6-1706583F09A4}" type="sibTrans" cxnId="{2B4BDAA5-2BE6-4B55-B3C2-FCC69649A465}">
      <dgm:prSet/>
      <dgm:spPr/>
      <dgm:t>
        <a:bodyPr/>
        <a:lstStyle/>
        <a:p>
          <a:endParaRPr lang="it-IT" b="1"/>
        </a:p>
      </dgm:t>
    </dgm:pt>
    <dgm:pt modelId="{7B42B46C-FD7E-423A-B4EA-4B78B2A46E25}">
      <dgm:prSet phldrT="[Testo]" custT="1"/>
      <dgm:spPr>
        <a:solidFill>
          <a:srgbClr val="FFC000"/>
        </a:solidFill>
      </dgm:spPr>
      <dgm:t>
        <a:bodyPr/>
        <a:lstStyle/>
        <a:p>
          <a:r>
            <a:rPr lang="it-IT" sz="1800" b="1" dirty="0" smtClean="0"/>
            <a:t>3 D</a:t>
          </a:r>
          <a:endParaRPr lang="it-IT" sz="1800" b="1" dirty="0"/>
        </a:p>
      </dgm:t>
    </dgm:pt>
    <dgm:pt modelId="{B8999E5F-5FE5-4AA8-866C-0633A50D5CCD}" type="parTrans" cxnId="{43EB7F86-0204-4898-8C78-7F4AC9C66659}">
      <dgm:prSet/>
      <dgm:spPr/>
      <dgm:t>
        <a:bodyPr/>
        <a:lstStyle/>
        <a:p>
          <a:endParaRPr lang="it-IT" b="1"/>
        </a:p>
      </dgm:t>
    </dgm:pt>
    <dgm:pt modelId="{C31A2655-25B6-4AC9-972E-57AAB45B3FFA}" type="sibTrans" cxnId="{43EB7F86-0204-4898-8C78-7F4AC9C66659}">
      <dgm:prSet/>
      <dgm:spPr/>
      <dgm:t>
        <a:bodyPr/>
        <a:lstStyle/>
        <a:p>
          <a:endParaRPr lang="it-IT" b="1"/>
        </a:p>
      </dgm:t>
    </dgm:pt>
    <dgm:pt modelId="{1E4BCDBA-7346-4741-845B-063122F2CBEE}">
      <dgm:prSet phldrT="[Testo]" custT="1"/>
      <dgm:spPr>
        <a:solidFill>
          <a:srgbClr val="FFC000"/>
        </a:solidFill>
      </dgm:spPr>
      <dgm:t>
        <a:bodyPr/>
        <a:lstStyle/>
        <a:p>
          <a:r>
            <a:rPr lang="it-IT" sz="1400" b="1" dirty="0" smtClean="0"/>
            <a:t>PIANO PRIMO </a:t>
          </a:r>
          <a:endParaRPr lang="it-IT" sz="1400" b="1" dirty="0"/>
        </a:p>
      </dgm:t>
    </dgm:pt>
    <dgm:pt modelId="{63E3EA64-3249-4987-80ED-5DDAEA164956}" type="parTrans" cxnId="{54DF14A9-AA1D-43D3-9735-C367351C994A}">
      <dgm:prSet custT="1"/>
      <dgm:spPr/>
      <dgm:t>
        <a:bodyPr/>
        <a:lstStyle/>
        <a:p>
          <a:endParaRPr lang="it-IT" sz="1400" b="1"/>
        </a:p>
      </dgm:t>
    </dgm:pt>
    <dgm:pt modelId="{44FEE934-7511-4C5E-AE8E-1BEF319B0981}" type="sibTrans" cxnId="{54DF14A9-AA1D-43D3-9735-C367351C994A}">
      <dgm:prSet/>
      <dgm:spPr/>
      <dgm:t>
        <a:bodyPr/>
        <a:lstStyle/>
        <a:p>
          <a:endParaRPr lang="it-IT" b="1"/>
        </a:p>
      </dgm:t>
    </dgm:pt>
    <dgm:pt modelId="{C0916135-4F1C-444C-8F26-1D57C1A9C681}">
      <dgm:prSet phldrT="[Testo]" custT="1"/>
      <dgm:spPr>
        <a:solidFill>
          <a:srgbClr val="FFC000"/>
        </a:solidFill>
      </dgm:spPr>
      <dgm:t>
        <a:bodyPr/>
        <a:lstStyle/>
        <a:p>
          <a:r>
            <a:rPr lang="it-IT" sz="1400" b="1" dirty="0" smtClean="0"/>
            <a:t>ENTRATA SCALE DI EMERGENZA </a:t>
          </a:r>
          <a:endParaRPr lang="it-IT" sz="1400" b="1" dirty="0"/>
        </a:p>
      </dgm:t>
    </dgm:pt>
    <dgm:pt modelId="{3972EB8A-84FC-4238-AEDE-DC1120E05E4D}" type="parTrans" cxnId="{F0D82EB1-B96E-4971-A308-D6603BBFDAA9}">
      <dgm:prSet custT="1"/>
      <dgm:spPr/>
      <dgm:t>
        <a:bodyPr/>
        <a:lstStyle/>
        <a:p>
          <a:endParaRPr lang="it-IT" sz="1400" b="1"/>
        </a:p>
      </dgm:t>
    </dgm:pt>
    <dgm:pt modelId="{20B0478B-5AEE-46C6-840F-F9D741ED1DF9}" type="sibTrans" cxnId="{F0D82EB1-B96E-4971-A308-D6603BBFDAA9}">
      <dgm:prSet/>
      <dgm:spPr/>
      <dgm:t>
        <a:bodyPr/>
        <a:lstStyle/>
        <a:p>
          <a:endParaRPr lang="it-IT" b="1"/>
        </a:p>
      </dgm:t>
    </dgm:pt>
    <dgm:pt modelId="{224A7A0A-47A4-4C12-BC4B-447DFB5E727C}">
      <dgm:prSet phldrT="[Testo]" custT="1"/>
      <dgm:spPr>
        <a:solidFill>
          <a:srgbClr val="00B0F0"/>
        </a:solidFill>
      </dgm:spPr>
      <dgm:t>
        <a:bodyPr/>
        <a:lstStyle/>
        <a:p>
          <a:r>
            <a:rPr lang="it-IT" sz="1800" b="1" dirty="0" smtClean="0"/>
            <a:t>2 D</a:t>
          </a:r>
          <a:endParaRPr lang="it-IT" sz="1800" b="1" dirty="0"/>
        </a:p>
      </dgm:t>
    </dgm:pt>
    <dgm:pt modelId="{EB809D2D-8966-4E09-8357-75DAD2C2E5DE}" type="parTrans" cxnId="{A7893E3D-AAE5-4FD0-89E9-70645081378F}">
      <dgm:prSet/>
      <dgm:spPr/>
      <dgm:t>
        <a:bodyPr/>
        <a:lstStyle/>
        <a:p>
          <a:endParaRPr lang="it-IT" b="1"/>
        </a:p>
      </dgm:t>
    </dgm:pt>
    <dgm:pt modelId="{9484E686-DFA1-4CBA-B254-23A18DD29927}" type="sibTrans" cxnId="{A7893E3D-AAE5-4FD0-89E9-70645081378F}">
      <dgm:prSet/>
      <dgm:spPr/>
      <dgm:t>
        <a:bodyPr/>
        <a:lstStyle/>
        <a:p>
          <a:endParaRPr lang="it-IT" b="1"/>
        </a:p>
      </dgm:t>
    </dgm:pt>
    <dgm:pt modelId="{E655B874-807F-4A9B-96D3-4200280F6586}">
      <dgm:prSet phldrT="[Testo]" custT="1"/>
      <dgm:spPr>
        <a:solidFill>
          <a:srgbClr val="00B0F0"/>
        </a:solidFill>
      </dgm:spPr>
      <dgm:t>
        <a:bodyPr/>
        <a:lstStyle/>
        <a:p>
          <a:r>
            <a:rPr lang="it-IT" sz="1400" b="1" dirty="0" smtClean="0"/>
            <a:t>PIANO TERRA </a:t>
          </a:r>
          <a:endParaRPr lang="it-IT" sz="1400" b="1" dirty="0"/>
        </a:p>
      </dgm:t>
    </dgm:pt>
    <dgm:pt modelId="{06025B44-B832-4D6A-A7F6-F123D2E7F317}" type="parTrans" cxnId="{A5B30E94-373E-4597-B1A9-65FD9C657E01}">
      <dgm:prSet custT="1"/>
      <dgm:spPr/>
      <dgm:t>
        <a:bodyPr/>
        <a:lstStyle/>
        <a:p>
          <a:endParaRPr lang="it-IT" sz="1400" b="1"/>
        </a:p>
      </dgm:t>
    </dgm:pt>
    <dgm:pt modelId="{E2E8897E-7180-44DD-A2FE-4F05BC9B8389}" type="sibTrans" cxnId="{A5B30E94-373E-4597-B1A9-65FD9C657E01}">
      <dgm:prSet/>
      <dgm:spPr/>
      <dgm:t>
        <a:bodyPr/>
        <a:lstStyle/>
        <a:p>
          <a:endParaRPr lang="it-IT" b="1"/>
        </a:p>
      </dgm:t>
    </dgm:pt>
    <dgm:pt modelId="{C80F6CF1-4E2D-45CB-96E1-67E2096BAA3E}">
      <dgm:prSet phldrT="[Testo]" custT="1"/>
      <dgm:spPr>
        <a:solidFill>
          <a:srgbClr val="00B0F0"/>
        </a:solidFill>
      </dgm:spPr>
      <dgm:t>
        <a:bodyPr/>
        <a:lstStyle/>
        <a:p>
          <a:r>
            <a:rPr lang="it-IT" sz="1400" b="1" dirty="0" smtClean="0"/>
            <a:t>ENTRATA LATO CAMPETTO</a:t>
          </a:r>
          <a:endParaRPr lang="it-IT" sz="1400" b="1" dirty="0"/>
        </a:p>
      </dgm:t>
    </dgm:pt>
    <dgm:pt modelId="{377AA3A6-365A-4DFC-9FD9-1D9B619CB25E}" type="parTrans" cxnId="{894D1BA6-8A46-425D-9A31-50E6AE40D6E5}">
      <dgm:prSet custT="1"/>
      <dgm:spPr/>
      <dgm:t>
        <a:bodyPr/>
        <a:lstStyle/>
        <a:p>
          <a:endParaRPr lang="it-IT" sz="1400" b="1"/>
        </a:p>
      </dgm:t>
    </dgm:pt>
    <dgm:pt modelId="{4D24FE4E-3A25-4068-A21A-D1C01ED994C9}" type="sibTrans" cxnId="{894D1BA6-8A46-425D-9A31-50E6AE40D6E5}">
      <dgm:prSet/>
      <dgm:spPr/>
      <dgm:t>
        <a:bodyPr/>
        <a:lstStyle/>
        <a:p>
          <a:endParaRPr lang="it-IT" b="1"/>
        </a:p>
      </dgm:t>
    </dgm:pt>
    <dgm:pt modelId="{5B14B125-1148-4221-BAF0-B3DC69D3DBDB}" type="pres">
      <dgm:prSet presAssocID="{B913275A-CACE-4831-BA45-F1A49DF2659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B0CE33B9-7813-4EB4-BC88-353F50635D76}" type="pres">
      <dgm:prSet presAssocID="{623DB935-1423-4197-AB2B-B539B6C66735}" presName="root1" presStyleCnt="0"/>
      <dgm:spPr/>
    </dgm:pt>
    <dgm:pt modelId="{5E842205-B952-443F-9EFC-D36C37C52147}" type="pres">
      <dgm:prSet presAssocID="{623DB935-1423-4197-AB2B-B539B6C66735}" presName="LevelOneTextNode" presStyleLbl="node0" presStyleIdx="0" presStyleCnt="1" custScaleX="165689" custScaleY="42942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D6FAEBB-58FD-45CE-8DAE-D673B969AD77}" type="pres">
      <dgm:prSet presAssocID="{623DB935-1423-4197-AB2B-B539B6C66735}" presName="level2hierChild" presStyleCnt="0"/>
      <dgm:spPr/>
    </dgm:pt>
    <dgm:pt modelId="{9D2B690D-146D-4520-801A-ED43C57407D0}" type="pres">
      <dgm:prSet presAssocID="{EB809D2D-8966-4E09-8357-75DAD2C2E5DE}" presName="conn2-1" presStyleLbl="parChTrans1D2" presStyleIdx="0" presStyleCnt="5"/>
      <dgm:spPr/>
      <dgm:t>
        <a:bodyPr/>
        <a:lstStyle/>
        <a:p>
          <a:endParaRPr lang="it-IT"/>
        </a:p>
      </dgm:t>
    </dgm:pt>
    <dgm:pt modelId="{4CEBBFC7-42C4-4EA7-868E-F1D68852C91C}" type="pres">
      <dgm:prSet presAssocID="{EB809D2D-8966-4E09-8357-75DAD2C2E5DE}" presName="connTx" presStyleLbl="parChTrans1D2" presStyleIdx="0" presStyleCnt="5"/>
      <dgm:spPr/>
      <dgm:t>
        <a:bodyPr/>
        <a:lstStyle/>
        <a:p>
          <a:endParaRPr lang="it-IT"/>
        </a:p>
      </dgm:t>
    </dgm:pt>
    <dgm:pt modelId="{A4A1CB51-D0C1-467D-A11F-1F3C71EA45F7}" type="pres">
      <dgm:prSet presAssocID="{224A7A0A-47A4-4C12-BC4B-447DFB5E727C}" presName="root2" presStyleCnt="0"/>
      <dgm:spPr/>
    </dgm:pt>
    <dgm:pt modelId="{0661138C-B987-4894-946C-64539DD82B0A}" type="pres">
      <dgm:prSet presAssocID="{224A7A0A-47A4-4C12-BC4B-447DFB5E727C}" presName="LevelTwoTextNode" presStyleLbl="node2" presStyleIdx="0" presStyleCnt="5" custScaleX="47735" custScaleY="730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BA4B100-B17D-4453-82A7-A243F5A16129}" type="pres">
      <dgm:prSet presAssocID="{224A7A0A-47A4-4C12-BC4B-447DFB5E727C}" presName="level3hierChild" presStyleCnt="0"/>
      <dgm:spPr/>
    </dgm:pt>
    <dgm:pt modelId="{6D0EEEDB-0B59-45DF-918A-FC476130A6F0}" type="pres">
      <dgm:prSet presAssocID="{06025B44-B832-4D6A-A7F6-F123D2E7F317}" presName="conn2-1" presStyleLbl="parChTrans1D3" presStyleIdx="0" presStyleCnt="5"/>
      <dgm:spPr/>
      <dgm:t>
        <a:bodyPr/>
        <a:lstStyle/>
        <a:p>
          <a:endParaRPr lang="it-IT"/>
        </a:p>
      </dgm:t>
    </dgm:pt>
    <dgm:pt modelId="{658DDE1F-A03A-43EE-9007-A20316CF2546}" type="pres">
      <dgm:prSet presAssocID="{06025B44-B832-4D6A-A7F6-F123D2E7F317}" presName="connTx" presStyleLbl="parChTrans1D3" presStyleIdx="0" presStyleCnt="5"/>
      <dgm:spPr/>
      <dgm:t>
        <a:bodyPr/>
        <a:lstStyle/>
        <a:p>
          <a:endParaRPr lang="it-IT"/>
        </a:p>
      </dgm:t>
    </dgm:pt>
    <dgm:pt modelId="{04A277B2-FA0D-44B7-8B2C-2ED0EC2F40D5}" type="pres">
      <dgm:prSet presAssocID="{E655B874-807F-4A9B-96D3-4200280F6586}" presName="root2" presStyleCnt="0"/>
      <dgm:spPr/>
    </dgm:pt>
    <dgm:pt modelId="{622CE413-7E23-40A5-BB88-F77ED47B07E4}" type="pres">
      <dgm:prSet presAssocID="{E655B874-807F-4A9B-96D3-4200280F6586}" presName="LevelTwoTextNode" presStyleLbl="node3" presStyleIdx="0" presStyleCnt="5" custScaleX="147717" custScaleY="7548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B3D2EBD-AED2-4D76-B1F0-D1B21948C852}" type="pres">
      <dgm:prSet presAssocID="{E655B874-807F-4A9B-96D3-4200280F6586}" presName="level3hierChild" presStyleCnt="0"/>
      <dgm:spPr/>
    </dgm:pt>
    <dgm:pt modelId="{BE7F3AC1-05F7-441F-9A4E-E5D6B82F3506}" type="pres">
      <dgm:prSet presAssocID="{377AA3A6-365A-4DFC-9FD9-1D9B619CB25E}" presName="conn2-1" presStyleLbl="parChTrans1D4" presStyleIdx="0" presStyleCnt="5"/>
      <dgm:spPr/>
      <dgm:t>
        <a:bodyPr/>
        <a:lstStyle/>
        <a:p>
          <a:endParaRPr lang="it-IT"/>
        </a:p>
      </dgm:t>
    </dgm:pt>
    <dgm:pt modelId="{B05C11D4-2FF7-4588-A1F1-DA4BCDCAEECA}" type="pres">
      <dgm:prSet presAssocID="{377AA3A6-365A-4DFC-9FD9-1D9B619CB25E}" presName="connTx" presStyleLbl="parChTrans1D4" presStyleIdx="0" presStyleCnt="5"/>
      <dgm:spPr/>
      <dgm:t>
        <a:bodyPr/>
        <a:lstStyle/>
        <a:p>
          <a:endParaRPr lang="it-IT"/>
        </a:p>
      </dgm:t>
    </dgm:pt>
    <dgm:pt modelId="{1495350F-164E-4BA3-B1C1-2D2924491BAF}" type="pres">
      <dgm:prSet presAssocID="{C80F6CF1-4E2D-45CB-96E1-67E2096BAA3E}" presName="root2" presStyleCnt="0"/>
      <dgm:spPr/>
    </dgm:pt>
    <dgm:pt modelId="{3B26DA16-6C58-472C-A80F-0BD30525CFCE}" type="pres">
      <dgm:prSet presAssocID="{C80F6CF1-4E2D-45CB-96E1-67E2096BAA3E}" presName="LevelTwoTextNode" presStyleLbl="node4" presStyleIdx="0" presStyleCnt="5" custScaleX="189603" custScaleY="7109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802272A-42C3-494E-9C26-4555094DC145}" type="pres">
      <dgm:prSet presAssocID="{C80F6CF1-4E2D-45CB-96E1-67E2096BAA3E}" presName="level3hierChild" presStyleCnt="0"/>
      <dgm:spPr/>
    </dgm:pt>
    <dgm:pt modelId="{DD372CA0-F230-4944-876B-DF91CF134D68}" type="pres">
      <dgm:prSet presAssocID="{B8999E5F-5FE5-4AA8-866C-0633A50D5CCD}" presName="conn2-1" presStyleLbl="parChTrans1D2" presStyleIdx="1" presStyleCnt="5"/>
      <dgm:spPr/>
      <dgm:t>
        <a:bodyPr/>
        <a:lstStyle/>
        <a:p>
          <a:endParaRPr lang="it-IT"/>
        </a:p>
      </dgm:t>
    </dgm:pt>
    <dgm:pt modelId="{8B7B841C-F3B7-4AA9-AE04-CFAC7EEFDABE}" type="pres">
      <dgm:prSet presAssocID="{B8999E5F-5FE5-4AA8-866C-0633A50D5CCD}" presName="connTx" presStyleLbl="parChTrans1D2" presStyleIdx="1" presStyleCnt="5"/>
      <dgm:spPr/>
      <dgm:t>
        <a:bodyPr/>
        <a:lstStyle/>
        <a:p>
          <a:endParaRPr lang="it-IT"/>
        </a:p>
      </dgm:t>
    </dgm:pt>
    <dgm:pt modelId="{499C6ABE-FEB7-4D89-8372-9510ECBDABBB}" type="pres">
      <dgm:prSet presAssocID="{7B42B46C-FD7E-423A-B4EA-4B78B2A46E25}" presName="root2" presStyleCnt="0"/>
      <dgm:spPr/>
    </dgm:pt>
    <dgm:pt modelId="{13402C2D-1026-4483-A187-C91EB195AC4A}" type="pres">
      <dgm:prSet presAssocID="{7B42B46C-FD7E-423A-B4EA-4B78B2A46E25}" presName="LevelTwoTextNode" presStyleLbl="node2" presStyleIdx="1" presStyleCnt="5" custScaleX="47735" custScaleY="730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8853635-BB10-4A8C-8893-8C4E4797CE0E}" type="pres">
      <dgm:prSet presAssocID="{7B42B46C-FD7E-423A-B4EA-4B78B2A46E25}" presName="level3hierChild" presStyleCnt="0"/>
      <dgm:spPr/>
    </dgm:pt>
    <dgm:pt modelId="{16D05A38-7C2D-4889-9DF6-AF27FA4456A8}" type="pres">
      <dgm:prSet presAssocID="{63E3EA64-3249-4987-80ED-5DDAEA164956}" presName="conn2-1" presStyleLbl="parChTrans1D3" presStyleIdx="1" presStyleCnt="5"/>
      <dgm:spPr/>
      <dgm:t>
        <a:bodyPr/>
        <a:lstStyle/>
        <a:p>
          <a:endParaRPr lang="it-IT"/>
        </a:p>
      </dgm:t>
    </dgm:pt>
    <dgm:pt modelId="{097AC113-18F0-4867-8724-74DB7C808537}" type="pres">
      <dgm:prSet presAssocID="{63E3EA64-3249-4987-80ED-5DDAEA164956}" presName="connTx" presStyleLbl="parChTrans1D3" presStyleIdx="1" presStyleCnt="5"/>
      <dgm:spPr/>
      <dgm:t>
        <a:bodyPr/>
        <a:lstStyle/>
        <a:p>
          <a:endParaRPr lang="it-IT"/>
        </a:p>
      </dgm:t>
    </dgm:pt>
    <dgm:pt modelId="{7001A7F6-5665-442F-911A-970FDA29FC1E}" type="pres">
      <dgm:prSet presAssocID="{1E4BCDBA-7346-4741-845B-063122F2CBEE}" presName="root2" presStyleCnt="0"/>
      <dgm:spPr/>
    </dgm:pt>
    <dgm:pt modelId="{CA4F52E8-A809-42DE-B262-2E925B5C32CC}" type="pres">
      <dgm:prSet presAssocID="{1E4BCDBA-7346-4741-845B-063122F2CBEE}" presName="LevelTwoTextNode" presStyleLbl="node3" presStyleIdx="1" presStyleCnt="5" custScaleX="147717" custScaleY="7548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DCA7A60-9A42-4DE6-BA8A-65DF3A33F485}" type="pres">
      <dgm:prSet presAssocID="{1E4BCDBA-7346-4741-845B-063122F2CBEE}" presName="level3hierChild" presStyleCnt="0"/>
      <dgm:spPr/>
    </dgm:pt>
    <dgm:pt modelId="{E5C51536-5F55-443A-AD57-4183B452D411}" type="pres">
      <dgm:prSet presAssocID="{3972EB8A-84FC-4238-AEDE-DC1120E05E4D}" presName="conn2-1" presStyleLbl="parChTrans1D4" presStyleIdx="1" presStyleCnt="5"/>
      <dgm:spPr/>
      <dgm:t>
        <a:bodyPr/>
        <a:lstStyle/>
        <a:p>
          <a:endParaRPr lang="it-IT"/>
        </a:p>
      </dgm:t>
    </dgm:pt>
    <dgm:pt modelId="{1C50D6A5-99E3-4741-9760-E4BFE23382DF}" type="pres">
      <dgm:prSet presAssocID="{3972EB8A-84FC-4238-AEDE-DC1120E05E4D}" presName="connTx" presStyleLbl="parChTrans1D4" presStyleIdx="1" presStyleCnt="5"/>
      <dgm:spPr/>
      <dgm:t>
        <a:bodyPr/>
        <a:lstStyle/>
        <a:p>
          <a:endParaRPr lang="it-IT"/>
        </a:p>
      </dgm:t>
    </dgm:pt>
    <dgm:pt modelId="{81875D45-5C31-443B-92AB-0052A3E6FBF0}" type="pres">
      <dgm:prSet presAssocID="{C0916135-4F1C-444C-8F26-1D57C1A9C681}" presName="root2" presStyleCnt="0"/>
      <dgm:spPr/>
    </dgm:pt>
    <dgm:pt modelId="{BE524CFB-5719-4675-836F-341B3AAFC970}" type="pres">
      <dgm:prSet presAssocID="{C0916135-4F1C-444C-8F26-1D57C1A9C681}" presName="LevelTwoTextNode" presStyleLbl="node4" presStyleIdx="1" presStyleCnt="5" custScaleX="189603" custScaleY="7109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33D68DA-BAA6-46A1-AC85-DAEADB6C2B7B}" type="pres">
      <dgm:prSet presAssocID="{C0916135-4F1C-444C-8F26-1D57C1A9C681}" presName="level3hierChild" presStyleCnt="0"/>
      <dgm:spPr/>
    </dgm:pt>
    <dgm:pt modelId="{F247A122-4D76-4B50-A2C6-3581C6E6EE55}" type="pres">
      <dgm:prSet presAssocID="{0DB135EC-CF7C-48A7-B7EB-3BCD3E542FAF}" presName="conn2-1" presStyleLbl="parChTrans1D2" presStyleIdx="2" presStyleCnt="5"/>
      <dgm:spPr/>
      <dgm:t>
        <a:bodyPr/>
        <a:lstStyle/>
        <a:p>
          <a:endParaRPr lang="it-IT"/>
        </a:p>
      </dgm:t>
    </dgm:pt>
    <dgm:pt modelId="{CC4EFBF9-34C6-4BDD-AA15-C741C4A04783}" type="pres">
      <dgm:prSet presAssocID="{0DB135EC-CF7C-48A7-B7EB-3BCD3E542FAF}" presName="connTx" presStyleLbl="parChTrans1D2" presStyleIdx="2" presStyleCnt="5"/>
      <dgm:spPr/>
      <dgm:t>
        <a:bodyPr/>
        <a:lstStyle/>
        <a:p>
          <a:endParaRPr lang="it-IT"/>
        </a:p>
      </dgm:t>
    </dgm:pt>
    <dgm:pt modelId="{C95C417F-B551-432C-AB82-16BDCDE7AD96}" type="pres">
      <dgm:prSet presAssocID="{FC9074F0-DF16-4C75-BA69-77102CBC91B5}" presName="root2" presStyleCnt="0"/>
      <dgm:spPr/>
    </dgm:pt>
    <dgm:pt modelId="{5E118951-4501-4096-A21B-98DB8CF4291D}" type="pres">
      <dgm:prSet presAssocID="{FC9074F0-DF16-4C75-BA69-77102CBC91B5}" presName="LevelTwoTextNode" presStyleLbl="node2" presStyleIdx="2" presStyleCnt="5" custScaleX="47735" custScaleY="730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D78203A-ADE3-445C-BF46-C177492BC04D}" type="pres">
      <dgm:prSet presAssocID="{FC9074F0-DF16-4C75-BA69-77102CBC91B5}" presName="level3hierChild" presStyleCnt="0"/>
      <dgm:spPr/>
    </dgm:pt>
    <dgm:pt modelId="{C2A34FBF-49D5-499A-AFC8-FA3313250776}" type="pres">
      <dgm:prSet presAssocID="{D97786DF-C6F7-47D9-A507-04E6DFCE9AB3}" presName="conn2-1" presStyleLbl="parChTrans1D3" presStyleIdx="2" presStyleCnt="5"/>
      <dgm:spPr/>
      <dgm:t>
        <a:bodyPr/>
        <a:lstStyle/>
        <a:p>
          <a:endParaRPr lang="it-IT"/>
        </a:p>
      </dgm:t>
    </dgm:pt>
    <dgm:pt modelId="{0DFE6E84-FC89-45AE-A9F0-D7B8BC00535D}" type="pres">
      <dgm:prSet presAssocID="{D97786DF-C6F7-47D9-A507-04E6DFCE9AB3}" presName="connTx" presStyleLbl="parChTrans1D3" presStyleIdx="2" presStyleCnt="5"/>
      <dgm:spPr/>
      <dgm:t>
        <a:bodyPr/>
        <a:lstStyle/>
        <a:p>
          <a:endParaRPr lang="it-IT"/>
        </a:p>
      </dgm:t>
    </dgm:pt>
    <dgm:pt modelId="{909A602C-E185-4074-818F-F8E12FC9FF3A}" type="pres">
      <dgm:prSet presAssocID="{BFC28872-05E4-4419-9A1F-22D49908AF64}" presName="root2" presStyleCnt="0"/>
      <dgm:spPr/>
    </dgm:pt>
    <dgm:pt modelId="{53F74D9C-CE6E-4E61-941D-708097E571A5}" type="pres">
      <dgm:prSet presAssocID="{BFC28872-05E4-4419-9A1F-22D49908AF64}" presName="LevelTwoTextNode" presStyleLbl="node3" presStyleIdx="2" presStyleCnt="5" custScaleX="147717" custScaleY="7548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BB15CDF-06DB-45BB-BE3E-AC5B9FB93124}" type="pres">
      <dgm:prSet presAssocID="{BFC28872-05E4-4419-9A1F-22D49908AF64}" presName="level3hierChild" presStyleCnt="0"/>
      <dgm:spPr/>
    </dgm:pt>
    <dgm:pt modelId="{3C4F45D6-CC5B-479D-9033-8D6826BDDDC7}" type="pres">
      <dgm:prSet presAssocID="{3794DD66-D4CB-416A-A5A6-F182C85F293B}" presName="conn2-1" presStyleLbl="parChTrans1D4" presStyleIdx="2" presStyleCnt="5"/>
      <dgm:spPr/>
      <dgm:t>
        <a:bodyPr/>
        <a:lstStyle/>
        <a:p>
          <a:endParaRPr lang="it-IT"/>
        </a:p>
      </dgm:t>
    </dgm:pt>
    <dgm:pt modelId="{DE0EDE85-EE39-4230-AE97-4053091780D1}" type="pres">
      <dgm:prSet presAssocID="{3794DD66-D4CB-416A-A5A6-F182C85F293B}" presName="connTx" presStyleLbl="parChTrans1D4" presStyleIdx="2" presStyleCnt="5"/>
      <dgm:spPr/>
      <dgm:t>
        <a:bodyPr/>
        <a:lstStyle/>
        <a:p>
          <a:endParaRPr lang="it-IT"/>
        </a:p>
      </dgm:t>
    </dgm:pt>
    <dgm:pt modelId="{FE818A8E-8B5E-4F4C-9CDC-D486EE757EDD}" type="pres">
      <dgm:prSet presAssocID="{67639D3A-FACB-4730-8C11-032AEC9B4DAE}" presName="root2" presStyleCnt="0"/>
      <dgm:spPr/>
    </dgm:pt>
    <dgm:pt modelId="{A64456CA-29F9-4F3B-97C7-D319621416EA}" type="pres">
      <dgm:prSet presAssocID="{67639D3A-FACB-4730-8C11-032AEC9B4DAE}" presName="LevelTwoTextNode" presStyleLbl="node4" presStyleIdx="2" presStyleCnt="5" custScaleX="189603" custScaleY="7109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C252839-2B40-40C4-9828-F831BA6FAD33}" type="pres">
      <dgm:prSet presAssocID="{67639D3A-FACB-4730-8C11-032AEC9B4DAE}" presName="level3hierChild" presStyleCnt="0"/>
      <dgm:spPr/>
    </dgm:pt>
    <dgm:pt modelId="{5F0C4513-6997-4A73-931D-6E03629ACA2A}" type="pres">
      <dgm:prSet presAssocID="{133E1C31-80F7-4B7F-AE2A-DC6DD3672B24}" presName="conn2-1" presStyleLbl="parChTrans1D2" presStyleIdx="3" presStyleCnt="5"/>
      <dgm:spPr/>
      <dgm:t>
        <a:bodyPr/>
        <a:lstStyle/>
        <a:p>
          <a:endParaRPr lang="it-IT"/>
        </a:p>
      </dgm:t>
    </dgm:pt>
    <dgm:pt modelId="{870CEAFA-19D5-4B18-B0EB-B85784FF9781}" type="pres">
      <dgm:prSet presAssocID="{133E1C31-80F7-4B7F-AE2A-DC6DD3672B24}" presName="connTx" presStyleLbl="parChTrans1D2" presStyleIdx="3" presStyleCnt="5"/>
      <dgm:spPr/>
      <dgm:t>
        <a:bodyPr/>
        <a:lstStyle/>
        <a:p>
          <a:endParaRPr lang="it-IT"/>
        </a:p>
      </dgm:t>
    </dgm:pt>
    <dgm:pt modelId="{4D697230-F609-4438-A762-9BAA8A3A6B75}" type="pres">
      <dgm:prSet presAssocID="{28C6F65B-FCA5-4AEA-9BCF-DF27EEB4099D}" presName="root2" presStyleCnt="0"/>
      <dgm:spPr/>
    </dgm:pt>
    <dgm:pt modelId="{A647B3F2-0ECC-45A4-8118-0F58D4DEF7C3}" type="pres">
      <dgm:prSet presAssocID="{28C6F65B-FCA5-4AEA-9BCF-DF27EEB4099D}" presName="LevelTwoTextNode" presStyleLbl="node2" presStyleIdx="3" presStyleCnt="5" custScaleX="47735" custScaleY="730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21A01AF-D66F-48C8-9034-D44BB0E3233C}" type="pres">
      <dgm:prSet presAssocID="{28C6F65B-FCA5-4AEA-9BCF-DF27EEB4099D}" presName="level3hierChild" presStyleCnt="0"/>
      <dgm:spPr/>
    </dgm:pt>
    <dgm:pt modelId="{F51A41BC-68D3-4B71-882B-A70FFF189124}" type="pres">
      <dgm:prSet presAssocID="{23E098E4-F499-4B90-BB0E-887CE391CC6B}" presName="conn2-1" presStyleLbl="parChTrans1D3" presStyleIdx="3" presStyleCnt="5"/>
      <dgm:spPr/>
      <dgm:t>
        <a:bodyPr/>
        <a:lstStyle/>
        <a:p>
          <a:endParaRPr lang="it-IT"/>
        </a:p>
      </dgm:t>
    </dgm:pt>
    <dgm:pt modelId="{873CCDA8-FDC4-4043-B9A3-F7E628108D92}" type="pres">
      <dgm:prSet presAssocID="{23E098E4-F499-4B90-BB0E-887CE391CC6B}" presName="connTx" presStyleLbl="parChTrans1D3" presStyleIdx="3" presStyleCnt="5"/>
      <dgm:spPr/>
      <dgm:t>
        <a:bodyPr/>
        <a:lstStyle/>
        <a:p>
          <a:endParaRPr lang="it-IT"/>
        </a:p>
      </dgm:t>
    </dgm:pt>
    <dgm:pt modelId="{7894E5DC-8FC3-4DA6-93F8-72B5AF65A136}" type="pres">
      <dgm:prSet presAssocID="{994197C8-9500-48A9-B6A6-3C0F343541DB}" presName="root2" presStyleCnt="0"/>
      <dgm:spPr/>
    </dgm:pt>
    <dgm:pt modelId="{BFD014B9-4274-468F-88C4-82F03FB7849A}" type="pres">
      <dgm:prSet presAssocID="{994197C8-9500-48A9-B6A6-3C0F343541DB}" presName="LevelTwoTextNode" presStyleLbl="node3" presStyleIdx="3" presStyleCnt="5" custScaleX="147717" custScaleY="7548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A53FCB3-B848-429E-A133-5A7541CB64CA}" type="pres">
      <dgm:prSet presAssocID="{994197C8-9500-48A9-B6A6-3C0F343541DB}" presName="level3hierChild" presStyleCnt="0"/>
      <dgm:spPr/>
    </dgm:pt>
    <dgm:pt modelId="{7574D3A7-B094-4A0D-9FB9-11F341832D05}" type="pres">
      <dgm:prSet presAssocID="{2BB9DEC6-FE47-4E6C-8660-2047AC514520}" presName="conn2-1" presStyleLbl="parChTrans1D4" presStyleIdx="3" presStyleCnt="5"/>
      <dgm:spPr/>
      <dgm:t>
        <a:bodyPr/>
        <a:lstStyle/>
        <a:p>
          <a:endParaRPr lang="it-IT"/>
        </a:p>
      </dgm:t>
    </dgm:pt>
    <dgm:pt modelId="{4A58D7FC-A457-444C-ABA1-891B839E44BF}" type="pres">
      <dgm:prSet presAssocID="{2BB9DEC6-FE47-4E6C-8660-2047AC514520}" presName="connTx" presStyleLbl="parChTrans1D4" presStyleIdx="3" presStyleCnt="5"/>
      <dgm:spPr/>
      <dgm:t>
        <a:bodyPr/>
        <a:lstStyle/>
        <a:p>
          <a:endParaRPr lang="it-IT"/>
        </a:p>
      </dgm:t>
    </dgm:pt>
    <dgm:pt modelId="{C6931DD7-B895-4DD9-8899-DB5016C0DFAD}" type="pres">
      <dgm:prSet presAssocID="{3FF8E14E-79EB-484C-B335-C292BE82BF8A}" presName="root2" presStyleCnt="0"/>
      <dgm:spPr/>
    </dgm:pt>
    <dgm:pt modelId="{B129B2DA-E627-4F26-8276-0F2C303676FB}" type="pres">
      <dgm:prSet presAssocID="{3FF8E14E-79EB-484C-B335-C292BE82BF8A}" presName="LevelTwoTextNode" presStyleLbl="node4" presStyleIdx="3" presStyleCnt="5" custScaleX="189603" custScaleY="7109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7DEFC19-C87A-4CB7-A916-1A74DA5B2DBC}" type="pres">
      <dgm:prSet presAssocID="{3FF8E14E-79EB-484C-B335-C292BE82BF8A}" presName="level3hierChild" presStyleCnt="0"/>
      <dgm:spPr/>
    </dgm:pt>
    <dgm:pt modelId="{30E8F321-3130-4803-A114-DF3EDDD1D485}" type="pres">
      <dgm:prSet presAssocID="{D14172A5-DE61-4805-9D4D-DC755A472705}" presName="conn2-1" presStyleLbl="parChTrans1D2" presStyleIdx="4" presStyleCnt="5"/>
      <dgm:spPr/>
      <dgm:t>
        <a:bodyPr/>
        <a:lstStyle/>
        <a:p>
          <a:endParaRPr lang="it-IT"/>
        </a:p>
      </dgm:t>
    </dgm:pt>
    <dgm:pt modelId="{323A54C6-1991-40E8-8FB0-D7C132402938}" type="pres">
      <dgm:prSet presAssocID="{D14172A5-DE61-4805-9D4D-DC755A472705}" presName="connTx" presStyleLbl="parChTrans1D2" presStyleIdx="4" presStyleCnt="5"/>
      <dgm:spPr/>
      <dgm:t>
        <a:bodyPr/>
        <a:lstStyle/>
        <a:p>
          <a:endParaRPr lang="it-IT"/>
        </a:p>
      </dgm:t>
    </dgm:pt>
    <dgm:pt modelId="{44BDB3DC-816E-4DAB-BDBC-CE6D38CD9FA6}" type="pres">
      <dgm:prSet presAssocID="{D5A88B46-617C-4D18-9D70-7CCCB8A9B965}" presName="root2" presStyleCnt="0"/>
      <dgm:spPr/>
    </dgm:pt>
    <dgm:pt modelId="{7C859FF0-C540-49D3-A1A7-553E10F01B72}" type="pres">
      <dgm:prSet presAssocID="{D5A88B46-617C-4D18-9D70-7CCCB8A9B965}" presName="LevelTwoTextNode" presStyleLbl="node2" presStyleIdx="4" presStyleCnt="5" custScaleX="47735" custScaleY="730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FAF6B46-F98D-49C7-9D31-C0B279FB4936}" type="pres">
      <dgm:prSet presAssocID="{D5A88B46-617C-4D18-9D70-7CCCB8A9B965}" presName="level3hierChild" presStyleCnt="0"/>
      <dgm:spPr/>
    </dgm:pt>
    <dgm:pt modelId="{3B3B4B9C-9BA7-4AE6-B686-1E1E07DE0EFB}" type="pres">
      <dgm:prSet presAssocID="{3002A8CD-74AC-4F71-8992-E540F5EA9270}" presName="conn2-1" presStyleLbl="parChTrans1D3" presStyleIdx="4" presStyleCnt="5"/>
      <dgm:spPr/>
      <dgm:t>
        <a:bodyPr/>
        <a:lstStyle/>
        <a:p>
          <a:endParaRPr lang="it-IT"/>
        </a:p>
      </dgm:t>
    </dgm:pt>
    <dgm:pt modelId="{EFF62D7B-901C-411B-936D-F290093FD292}" type="pres">
      <dgm:prSet presAssocID="{3002A8CD-74AC-4F71-8992-E540F5EA9270}" presName="connTx" presStyleLbl="parChTrans1D3" presStyleIdx="4" presStyleCnt="5"/>
      <dgm:spPr/>
      <dgm:t>
        <a:bodyPr/>
        <a:lstStyle/>
        <a:p>
          <a:endParaRPr lang="it-IT"/>
        </a:p>
      </dgm:t>
    </dgm:pt>
    <dgm:pt modelId="{7EFA2ABE-58F3-46AC-9859-3F27174948EE}" type="pres">
      <dgm:prSet presAssocID="{696C89A0-DD59-4509-A74B-14F175E7E45A}" presName="root2" presStyleCnt="0"/>
      <dgm:spPr/>
    </dgm:pt>
    <dgm:pt modelId="{30A2626C-C345-4465-B6EA-CEB79CCE0603}" type="pres">
      <dgm:prSet presAssocID="{696C89A0-DD59-4509-A74B-14F175E7E45A}" presName="LevelTwoTextNode" presStyleLbl="node3" presStyleIdx="4" presStyleCnt="5" custScaleX="147717" custScaleY="7548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D237AA5-F3AC-48C3-AE45-CB4CEDBD3065}" type="pres">
      <dgm:prSet presAssocID="{696C89A0-DD59-4509-A74B-14F175E7E45A}" presName="level3hierChild" presStyleCnt="0"/>
      <dgm:spPr/>
    </dgm:pt>
    <dgm:pt modelId="{89CFC443-ABE1-40C8-BAF9-54CE3933CAB4}" type="pres">
      <dgm:prSet presAssocID="{C78FAC1F-A698-43DE-AF93-DE9527218507}" presName="conn2-1" presStyleLbl="parChTrans1D4" presStyleIdx="4" presStyleCnt="5"/>
      <dgm:spPr/>
      <dgm:t>
        <a:bodyPr/>
        <a:lstStyle/>
        <a:p>
          <a:endParaRPr lang="it-IT"/>
        </a:p>
      </dgm:t>
    </dgm:pt>
    <dgm:pt modelId="{0FE1F4FD-EF06-48B4-A387-3A85512F53AA}" type="pres">
      <dgm:prSet presAssocID="{C78FAC1F-A698-43DE-AF93-DE9527218507}" presName="connTx" presStyleLbl="parChTrans1D4" presStyleIdx="4" presStyleCnt="5"/>
      <dgm:spPr/>
      <dgm:t>
        <a:bodyPr/>
        <a:lstStyle/>
        <a:p>
          <a:endParaRPr lang="it-IT"/>
        </a:p>
      </dgm:t>
    </dgm:pt>
    <dgm:pt modelId="{25C20149-32C8-4133-AFE5-500571F34025}" type="pres">
      <dgm:prSet presAssocID="{0535802A-E7E6-43DC-942D-F3AE4E790F2D}" presName="root2" presStyleCnt="0"/>
      <dgm:spPr/>
    </dgm:pt>
    <dgm:pt modelId="{D64CE186-908E-4655-8054-39E74B6A0499}" type="pres">
      <dgm:prSet presAssocID="{0535802A-E7E6-43DC-942D-F3AE4E790F2D}" presName="LevelTwoTextNode" presStyleLbl="node4" presStyleIdx="4" presStyleCnt="5" custScaleX="189603" custScaleY="7109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290489D-FEC4-407D-A018-A09A1122BBA1}" type="pres">
      <dgm:prSet presAssocID="{0535802A-E7E6-43DC-942D-F3AE4E790F2D}" presName="level3hierChild" presStyleCnt="0"/>
      <dgm:spPr/>
    </dgm:pt>
  </dgm:ptLst>
  <dgm:cxnLst>
    <dgm:cxn modelId="{64139F5D-F77F-4F23-BDB1-EF69248A7CF0}" type="presOf" srcId="{2BB9DEC6-FE47-4E6C-8660-2047AC514520}" destId="{7574D3A7-B094-4A0D-9FB9-11F341832D05}" srcOrd="0" destOrd="0" presId="urn:microsoft.com/office/officeart/2005/8/layout/hierarchy2"/>
    <dgm:cxn modelId="{B68BB443-095A-4DBE-9BDB-88176D8EF0D1}" type="presOf" srcId="{133E1C31-80F7-4B7F-AE2A-DC6DD3672B24}" destId="{870CEAFA-19D5-4B18-B0EB-B85784FF9781}" srcOrd="1" destOrd="0" presId="urn:microsoft.com/office/officeart/2005/8/layout/hierarchy2"/>
    <dgm:cxn modelId="{C8FFBFD7-7E61-4648-9155-746F92F38822}" type="presOf" srcId="{224A7A0A-47A4-4C12-BC4B-447DFB5E727C}" destId="{0661138C-B987-4894-946C-64539DD82B0A}" srcOrd="0" destOrd="0" presId="urn:microsoft.com/office/officeart/2005/8/layout/hierarchy2"/>
    <dgm:cxn modelId="{A06F836A-185B-4033-A54E-2DCFBE86E78E}" srcId="{623DB935-1423-4197-AB2B-B539B6C66735}" destId="{28C6F65B-FCA5-4AEA-9BCF-DF27EEB4099D}" srcOrd="3" destOrd="0" parTransId="{133E1C31-80F7-4B7F-AE2A-DC6DD3672B24}" sibTransId="{6F70FA1D-18BE-4879-BC21-A56BC7D91001}"/>
    <dgm:cxn modelId="{F1A1DFA5-1F81-4823-8F89-5EDD32BF6CF2}" type="presOf" srcId="{133E1C31-80F7-4B7F-AE2A-DC6DD3672B24}" destId="{5F0C4513-6997-4A73-931D-6E03629ACA2A}" srcOrd="0" destOrd="0" presId="urn:microsoft.com/office/officeart/2005/8/layout/hierarchy2"/>
    <dgm:cxn modelId="{7972B69D-AB66-49EF-A290-037B61D5A03D}" type="presOf" srcId="{FC9074F0-DF16-4C75-BA69-77102CBC91B5}" destId="{5E118951-4501-4096-A21B-98DB8CF4291D}" srcOrd="0" destOrd="0" presId="urn:microsoft.com/office/officeart/2005/8/layout/hierarchy2"/>
    <dgm:cxn modelId="{3358AEF8-3DA4-400E-8E0B-02E8C3535F5B}" type="presOf" srcId="{B8999E5F-5FE5-4AA8-866C-0633A50D5CCD}" destId="{DD372CA0-F230-4944-876B-DF91CF134D68}" srcOrd="0" destOrd="0" presId="urn:microsoft.com/office/officeart/2005/8/layout/hierarchy2"/>
    <dgm:cxn modelId="{FC4896E3-3A92-4B66-A952-26B4DEF83F81}" type="presOf" srcId="{D5A88B46-617C-4D18-9D70-7CCCB8A9B965}" destId="{7C859FF0-C540-49D3-A1A7-553E10F01B72}" srcOrd="0" destOrd="0" presId="urn:microsoft.com/office/officeart/2005/8/layout/hierarchy2"/>
    <dgm:cxn modelId="{92AD992C-F9B6-42B2-A20D-8817525B3179}" type="presOf" srcId="{1E4BCDBA-7346-4741-845B-063122F2CBEE}" destId="{CA4F52E8-A809-42DE-B262-2E925B5C32CC}" srcOrd="0" destOrd="0" presId="urn:microsoft.com/office/officeart/2005/8/layout/hierarchy2"/>
    <dgm:cxn modelId="{D8225F58-F0C4-44BA-B3AC-C908A647A232}" type="presOf" srcId="{06025B44-B832-4D6A-A7F6-F123D2E7F317}" destId="{658DDE1F-A03A-43EE-9007-A20316CF2546}" srcOrd="1" destOrd="0" presId="urn:microsoft.com/office/officeart/2005/8/layout/hierarchy2"/>
    <dgm:cxn modelId="{761B8731-C679-4D31-BFA0-96402F27992B}" srcId="{623DB935-1423-4197-AB2B-B539B6C66735}" destId="{FC9074F0-DF16-4C75-BA69-77102CBC91B5}" srcOrd="2" destOrd="0" parTransId="{0DB135EC-CF7C-48A7-B7EB-3BCD3E542FAF}" sibTransId="{FFC8B0DC-4F09-4449-853F-0EF52639E635}"/>
    <dgm:cxn modelId="{D42EB0E9-08E4-498C-8076-21081CBDC0B9}" type="presOf" srcId="{67639D3A-FACB-4730-8C11-032AEC9B4DAE}" destId="{A64456CA-29F9-4F3B-97C7-D319621416EA}" srcOrd="0" destOrd="0" presId="urn:microsoft.com/office/officeart/2005/8/layout/hierarchy2"/>
    <dgm:cxn modelId="{E33CE4DA-5B0A-418E-970E-EF81C5F09272}" type="presOf" srcId="{D14172A5-DE61-4805-9D4D-DC755A472705}" destId="{323A54C6-1991-40E8-8FB0-D7C132402938}" srcOrd="1" destOrd="0" presId="urn:microsoft.com/office/officeart/2005/8/layout/hierarchy2"/>
    <dgm:cxn modelId="{C63C1BF5-5512-450D-880C-B4159394625A}" type="presOf" srcId="{63E3EA64-3249-4987-80ED-5DDAEA164956}" destId="{16D05A38-7C2D-4889-9DF6-AF27FA4456A8}" srcOrd="0" destOrd="0" presId="urn:microsoft.com/office/officeart/2005/8/layout/hierarchy2"/>
    <dgm:cxn modelId="{A5B30E94-373E-4597-B1A9-65FD9C657E01}" srcId="{224A7A0A-47A4-4C12-BC4B-447DFB5E727C}" destId="{E655B874-807F-4A9B-96D3-4200280F6586}" srcOrd="0" destOrd="0" parTransId="{06025B44-B832-4D6A-A7F6-F123D2E7F317}" sibTransId="{E2E8897E-7180-44DD-A2FE-4F05BC9B8389}"/>
    <dgm:cxn modelId="{208DE4A4-1E6A-43F6-990C-E12D14B1AED8}" type="presOf" srcId="{D97786DF-C6F7-47D9-A507-04E6DFCE9AB3}" destId="{C2A34FBF-49D5-499A-AFC8-FA3313250776}" srcOrd="0" destOrd="0" presId="urn:microsoft.com/office/officeart/2005/8/layout/hierarchy2"/>
    <dgm:cxn modelId="{2B4BDAA5-2BE6-4B55-B3C2-FCC69649A465}" srcId="{BFC28872-05E4-4419-9A1F-22D49908AF64}" destId="{67639D3A-FACB-4730-8C11-032AEC9B4DAE}" srcOrd="0" destOrd="0" parTransId="{3794DD66-D4CB-416A-A5A6-F182C85F293B}" sibTransId="{227CA87E-1082-4067-99D6-1706583F09A4}"/>
    <dgm:cxn modelId="{0EC22ED5-7C9A-49F8-9499-74A15F4DD13A}" srcId="{28C6F65B-FCA5-4AEA-9BCF-DF27EEB4099D}" destId="{994197C8-9500-48A9-B6A6-3C0F343541DB}" srcOrd="0" destOrd="0" parTransId="{23E098E4-F499-4B90-BB0E-887CE391CC6B}" sibTransId="{BFAAFDD5-B28D-413B-937E-16CA216C5E8A}"/>
    <dgm:cxn modelId="{2BB5E1FA-D0D4-4213-BEA5-AC569B25018A}" type="presOf" srcId="{377AA3A6-365A-4DFC-9FD9-1D9B619CB25E}" destId="{BE7F3AC1-05F7-441F-9A4E-E5D6B82F3506}" srcOrd="0" destOrd="0" presId="urn:microsoft.com/office/officeart/2005/8/layout/hierarchy2"/>
    <dgm:cxn modelId="{AF95FAB5-761E-475B-A75E-4DAD7370FBC5}" type="presOf" srcId="{623DB935-1423-4197-AB2B-B539B6C66735}" destId="{5E842205-B952-443F-9EFC-D36C37C52147}" srcOrd="0" destOrd="0" presId="urn:microsoft.com/office/officeart/2005/8/layout/hierarchy2"/>
    <dgm:cxn modelId="{C590D131-1EB4-4C48-A38D-EF834F745BC9}" type="presOf" srcId="{3972EB8A-84FC-4238-AEDE-DC1120E05E4D}" destId="{E5C51536-5F55-443A-AD57-4183B452D411}" srcOrd="0" destOrd="0" presId="urn:microsoft.com/office/officeart/2005/8/layout/hierarchy2"/>
    <dgm:cxn modelId="{4B64934C-209E-4665-88B2-C41C9CECD4DE}" type="presOf" srcId="{C80F6CF1-4E2D-45CB-96E1-67E2096BAA3E}" destId="{3B26DA16-6C58-472C-A80F-0BD30525CFCE}" srcOrd="0" destOrd="0" presId="urn:microsoft.com/office/officeart/2005/8/layout/hierarchy2"/>
    <dgm:cxn modelId="{ABE7F1AE-29A1-4CAA-8B0F-CBD6894F62E8}" type="presOf" srcId="{C0916135-4F1C-444C-8F26-1D57C1A9C681}" destId="{BE524CFB-5719-4675-836F-341B3AAFC970}" srcOrd="0" destOrd="0" presId="urn:microsoft.com/office/officeart/2005/8/layout/hierarchy2"/>
    <dgm:cxn modelId="{54DF14A9-AA1D-43D3-9735-C367351C994A}" srcId="{7B42B46C-FD7E-423A-B4EA-4B78B2A46E25}" destId="{1E4BCDBA-7346-4741-845B-063122F2CBEE}" srcOrd="0" destOrd="0" parTransId="{63E3EA64-3249-4987-80ED-5DDAEA164956}" sibTransId="{44FEE934-7511-4C5E-AE8E-1BEF319B0981}"/>
    <dgm:cxn modelId="{C77EFD9B-3096-42AA-8843-BD4BC3A4F952}" srcId="{623DB935-1423-4197-AB2B-B539B6C66735}" destId="{D5A88B46-617C-4D18-9D70-7CCCB8A9B965}" srcOrd="4" destOrd="0" parTransId="{D14172A5-DE61-4805-9D4D-DC755A472705}" sibTransId="{0B194443-F4A9-49C9-9882-A667CA363DAF}"/>
    <dgm:cxn modelId="{9C9E011E-FB37-47F1-83D2-D46475C13203}" type="presOf" srcId="{28C6F65B-FCA5-4AEA-9BCF-DF27EEB4099D}" destId="{A647B3F2-0ECC-45A4-8118-0F58D4DEF7C3}" srcOrd="0" destOrd="0" presId="urn:microsoft.com/office/officeart/2005/8/layout/hierarchy2"/>
    <dgm:cxn modelId="{DB0534A7-EE75-458E-A1C9-57EF27F5A7E6}" type="presOf" srcId="{BFC28872-05E4-4419-9A1F-22D49908AF64}" destId="{53F74D9C-CE6E-4E61-941D-708097E571A5}" srcOrd="0" destOrd="0" presId="urn:microsoft.com/office/officeart/2005/8/layout/hierarchy2"/>
    <dgm:cxn modelId="{70F5A163-091F-48C9-B358-14BFC9C9CFF4}" srcId="{D5A88B46-617C-4D18-9D70-7CCCB8A9B965}" destId="{696C89A0-DD59-4509-A74B-14F175E7E45A}" srcOrd="0" destOrd="0" parTransId="{3002A8CD-74AC-4F71-8992-E540F5EA9270}" sibTransId="{DB133EDB-43F7-4EF4-84FE-F4A1E1A64E9C}"/>
    <dgm:cxn modelId="{5F0E4342-4116-4A38-AB65-45AC872FCFA0}" type="presOf" srcId="{696C89A0-DD59-4509-A74B-14F175E7E45A}" destId="{30A2626C-C345-4465-B6EA-CEB79CCE0603}" srcOrd="0" destOrd="0" presId="urn:microsoft.com/office/officeart/2005/8/layout/hierarchy2"/>
    <dgm:cxn modelId="{D1407A57-6436-4ACE-AE06-AE9BD7B3AAD7}" type="presOf" srcId="{C78FAC1F-A698-43DE-AF93-DE9527218507}" destId="{0FE1F4FD-EF06-48B4-A387-3A85512F53AA}" srcOrd="1" destOrd="0" presId="urn:microsoft.com/office/officeart/2005/8/layout/hierarchy2"/>
    <dgm:cxn modelId="{EA9153C6-0909-4500-8B25-B22AFDF07709}" type="presOf" srcId="{E655B874-807F-4A9B-96D3-4200280F6586}" destId="{622CE413-7E23-40A5-BB88-F77ED47B07E4}" srcOrd="0" destOrd="0" presId="urn:microsoft.com/office/officeart/2005/8/layout/hierarchy2"/>
    <dgm:cxn modelId="{4C9F330E-BC90-4901-BAC0-DB191D220D8F}" type="presOf" srcId="{B913275A-CACE-4831-BA45-F1A49DF26592}" destId="{5B14B125-1148-4221-BAF0-B3DC69D3DBDB}" srcOrd="0" destOrd="0" presId="urn:microsoft.com/office/officeart/2005/8/layout/hierarchy2"/>
    <dgm:cxn modelId="{E1C18A2A-4A45-4CAA-B5A7-1D600D314CBD}" type="presOf" srcId="{994197C8-9500-48A9-B6A6-3C0F343541DB}" destId="{BFD014B9-4274-468F-88C4-82F03FB7849A}" srcOrd="0" destOrd="0" presId="urn:microsoft.com/office/officeart/2005/8/layout/hierarchy2"/>
    <dgm:cxn modelId="{0D570D6B-6C50-40B9-9D5C-643A7501C528}" type="presOf" srcId="{0DB135EC-CF7C-48A7-B7EB-3BCD3E542FAF}" destId="{CC4EFBF9-34C6-4BDD-AA15-C741C4A04783}" srcOrd="1" destOrd="0" presId="urn:microsoft.com/office/officeart/2005/8/layout/hierarchy2"/>
    <dgm:cxn modelId="{C7A2228B-DC0C-4741-B2BA-57EC73775763}" type="presOf" srcId="{D14172A5-DE61-4805-9D4D-DC755A472705}" destId="{30E8F321-3130-4803-A114-DF3EDDD1D485}" srcOrd="0" destOrd="0" presId="urn:microsoft.com/office/officeart/2005/8/layout/hierarchy2"/>
    <dgm:cxn modelId="{09DD993F-712D-4C1C-981A-E39DAFD2B251}" type="presOf" srcId="{3002A8CD-74AC-4F71-8992-E540F5EA9270}" destId="{EFF62D7B-901C-411B-936D-F290093FD292}" srcOrd="1" destOrd="0" presId="urn:microsoft.com/office/officeart/2005/8/layout/hierarchy2"/>
    <dgm:cxn modelId="{0F0392FE-F191-4858-AE91-55F35C24CE91}" type="presOf" srcId="{B8999E5F-5FE5-4AA8-866C-0633A50D5CCD}" destId="{8B7B841C-F3B7-4AA9-AE04-CFAC7EEFDABE}" srcOrd="1" destOrd="0" presId="urn:microsoft.com/office/officeart/2005/8/layout/hierarchy2"/>
    <dgm:cxn modelId="{029A176C-6216-4EAD-AE75-F33DD32F3C50}" type="presOf" srcId="{23E098E4-F499-4B90-BB0E-887CE391CC6B}" destId="{873CCDA8-FDC4-4043-B9A3-F7E628108D92}" srcOrd="1" destOrd="0" presId="urn:microsoft.com/office/officeart/2005/8/layout/hierarchy2"/>
    <dgm:cxn modelId="{40289461-9280-43A8-B36A-91D3712C3E8C}" srcId="{696C89A0-DD59-4509-A74B-14F175E7E45A}" destId="{0535802A-E7E6-43DC-942D-F3AE4E790F2D}" srcOrd="0" destOrd="0" parTransId="{C78FAC1F-A698-43DE-AF93-DE9527218507}" sibTransId="{9DD5446A-B0D7-4329-9821-02D025C2E084}"/>
    <dgm:cxn modelId="{4A2ECEB6-C2D5-462C-9CE9-BB35AD6437DE}" type="presOf" srcId="{D97786DF-C6F7-47D9-A507-04E6DFCE9AB3}" destId="{0DFE6E84-FC89-45AE-A9F0-D7B8BC00535D}" srcOrd="1" destOrd="0" presId="urn:microsoft.com/office/officeart/2005/8/layout/hierarchy2"/>
    <dgm:cxn modelId="{A0EADE7F-2AD8-4812-9021-D44F6CB5558F}" type="presOf" srcId="{EB809D2D-8966-4E09-8357-75DAD2C2E5DE}" destId="{9D2B690D-146D-4520-801A-ED43C57407D0}" srcOrd="0" destOrd="0" presId="urn:microsoft.com/office/officeart/2005/8/layout/hierarchy2"/>
    <dgm:cxn modelId="{E7286D0C-76B6-4FF5-9D8C-48EE8DE59D20}" type="presOf" srcId="{3002A8CD-74AC-4F71-8992-E540F5EA9270}" destId="{3B3B4B9C-9BA7-4AE6-B686-1E1E07DE0EFB}" srcOrd="0" destOrd="0" presId="urn:microsoft.com/office/officeart/2005/8/layout/hierarchy2"/>
    <dgm:cxn modelId="{3637BAB4-4EF4-40F3-BFA9-4F21453FA42B}" type="presOf" srcId="{377AA3A6-365A-4DFC-9FD9-1D9B619CB25E}" destId="{B05C11D4-2FF7-4588-A1F1-DA4BCDCAEECA}" srcOrd="1" destOrd="0" presId="urn:microsoft.com/office/officeart/2005/8/layout/hierarchy2"/>
    <dgm:cxn modelId="{058588E8-3846-4EF6-8BA6-646528BE5476}" type="presOf" srcId="{3972EB8A-84FC-4238-AEDE-DC1120E05E4D}" destId="{1C50D6A5-99E3-4741-9760-E4BFE23382DF}" srcOrd="1" destOrd="0" presId="urn:microsoft.com/office/officeart/2005/8/layout/hierarchy2"/>
    <dgm:cxn modelId="{681A59A1-FA05-4FC9-B880-1BE36902E2EB}" type="presOf" srcId="{0535802A-E7E6-43DC-942D-F3AE4E790F2D}" destId="{D64CE186-908E-4655-8054-39E74B6A0499}" srcOrd="0" destOrd="0" presId="urn:microsoft.com/office/officeart/2005/8/layout/hierarchy2"/>
    <dgm:cxn modelId="{C86F4BB1-4F5C-4F3A-BD23-4B168373EE64}" type="presOf" srcId="{0DB135EC-CF7C-48A7-B7EB-3BCD3E542FAF}" destId="{F247A122-4D76-4B50-A2C6-3581C6E6EE55}" srcOrd="0" destOrd="0" presId="urn:microsoft.com/office/officeart/2005/8/layout/hierarchy2"/>
    <dgm:cxn modelId="{894D1BA6-8A46-425D-9A31-50E6AE40D6E5}" srcId="{E655B874-807F-4A9B-96D3-4200280F6586}" destId="{C80F6CF1-4E2D-45CB-96E1-67E2096BAA3E}" srcOrd="0" destOrd="0" parTransId="{377AA3A6-365A-4DFC-9FD9-1D9B619CB25E}" sibTransId="{4D24FE4E-3A25-4068-A21A-D1C01ED994C9}"/>
    <dgm:cxn modelId="{8B18BB5E-EE0F-49DD-B956-D2862F1F8AC2}" type="presOf" srcId="{7B42B46C-FD7E-423A-B4EA-4B78B2A46E25}" destId="{13402C2D-1026-4483-A187-C91EB195AC4A}" srcOrd="0" destOrd="0" presId="urn:microsoft.com/office/officeart/2005/8/layout/hierarchy2"/>
    <dgm:cxn modelId="{9003207E-2432-4231-9758-200DB837CA8C}" type="presOf" srcId="{23E098E4-F499-4B90-BB0E-887CE391CC6B}" destId="{F51A41BC-68D3-4B71-882B-A70FFF189124}" srcOrd="0" destOrd="0" presId="urn:microsoft.com/office/officeart/2005/8/layout/hierarchy2"/>
    <dgm:cxn modelId="{EC17B896-3F0A-42EC-B481-73BEA93473CC}" srcId="{B913275A-CACE-4831-BA45-F1A49DF26592}" destId="{623DB935-1423-4197-AB2B-B539B6C66735}" srcOrd="0" destOrd="0" parTransId="{D06F6FF3-5040-4044-B9F6-177D32E0DE05}" sibTransId="{008D284D-412D-4108-A839-A3AA5266A01C}"/>
    <dgm:cxn modelId="{9221402E-16A5-4B50-B636-6F76F37CED4C}" type="presOf" srcId="{3FF8E14E-79EB-484C-B335-C292BE82BF8A}" destId="{B129B2DA-E627-4F26-8276-0F2C303676FB}" srcOrd="0" destOrd="0" presId="urn:microsoft.com/office/officeart/2005/8/layout/hierarchy2"/>
    <dgm:cxn modelId="{EE18BE06-BC97-4756-B057-70F2C51C4541}" type="presOf" srcId="{06025B44-B832-4D6A-A7F6-F123D2E7F317}" destId="{6D0EEEDB-0B59-45DF-918A-FC476130A6F0}" srcOrd="0" destOrd="0" presId="urn:microsoft.com/office/officeart/2005/8/layout/hierarchy2"/>
    <dgm:cxn modelId="{DC9FC54B-34DF-4343-8484-CB995BA8357A}" srcId="{FC9074F0-DF16-4C75-BA69-77102CBC91B5}" destId="{BFC28872-05E4-4419-9A1F-22D49908AF64}" srcOrd="0" destOrd="0" parTransId="{D97786DF-C6F7-47D9-A507-04E6DFCE9AB3}" sibTransId="{B61A726E-3C9F-45BF-A0D7-CCE2A3298FF0}"/>
    <dgm:cxn modelId="{99BEFC50-8653-4286-BA93-926B31E38934}" type="presOf" srcId="{3794DD66-D4CB-416A-A5A6-F182C85F293B}" destId="{DE0EDE85-EE39-4230-AE97-4053091780D1}" srcOrd="1" destOrd="0" presId="urn:microsoft.com/office/officeart/2005/8/layout/hierarchy2"/>
    <dgm:cxn modelId="{9E47C9E0-75E2-416F-9097-A0B9609EF869}" type="presOf" srcId="{3794DD66-D4CB-416A-A5A6-F182C85F293B}" destId="{3C4F45D6-CC5B-479D-9033-8D6826BDDDC7}" srcOrd="0" destOrd="0" presId="urn:microsoft.com/office/officeart/2005/8/layout/hierarchy2"/>
    <dgm:cxn modelId="{45082C66-6C7C-4A4A-829F-F05C04760498}" srcId="{994197C8-9500-48A9-B6A6-3C0F343541DB}" destId="{3FF8E14E-79EB-484C-B335-C292BE82BF8A}" srcOrd="0" destOrd="0" parTransId="{2BB9DEC6-FE47-4E6C-8660-2047AC514520}" sibTransId="{199C59FA-EC9B-4427-976E-6FC4CB083115}"/>
    <dgm:cxn modelId="{6A3133A5-EF5E-4EA3-9133-2B495C902518}" type="presOf" srcId="{C78FAC1F-A698-43DE-AF93-DE9527218507}" destId="{89CFC443-ABE1-40C8-BAF9-54CE3933CAB4}" srcOrd="0" destOrd="0" presId="urn:microsoft.com/office/officeart/2005/8/layout/hierarchy2"/>
    <dgm:cxn modelId="{F0D82EB1-B96E-4971-A308-D6603BBFDAA9}" srcId="{1E4BCDBA-7346-4741-845B-063122F2CBEE}" destId="{C0916135-4F1C-444C-8F26-1D57C1A9C681}" srcOrd="0" destOrd="0" parTransId="{3972EB8A-84FC-4238-AEDE-DC1120E05E4D}" sibTransId="{20B0478B-5AEE-46C6-840F-F9D741ED1DF9}"/>
    <dgm:cxn modelId="{AEAD29BD-662C-45EF-9534-893A9D7ED5B5}" type="presOf" srcId="{EB809D2D-8966-4E09-8357-75DAD2C2E5DE}" destId="{4CEBBFC7-42C4-4EA7-868E-F1D68852C91C}" srcOrd="1" destOrd="0" presId="urn:microsoft.com/office/officeart/2005/8/layout/hierarchy2"/>
    <dgm:cxn modelId="{7E0057E4-5837-4629-AEC1-80B139E164C8}" type="presOf" srcId="{63E3EA64-3249-4987-80ED-5DDAEA164956}" destId="{097AC113-18F0-4867-8724-74DB7C808537}" srcOrd="1" destOrd="0" presId="urn:microsoft.com/office/officeart/2005/8/layout/hierarchy2"/>
    <dgm:cxn modelId="{43EB7F86-0204-4898-8C78-7F4AC9C66659}" srcId="{623DB935-1423-4197-AB2B-B539B6C66735}" destId="{7B42B46C-FD7E-423A-B4EA-4B78B2A46E25}" srcOrd="1" destOrd="0" parTransId="{B8999E5F-5FE5-4AA8-866C-0633A50D5CCD}" sibTransId="{C31A2655-25B6-4AC9-972E-57AAB45B3FFA}"/>
    <dgm:cxn modelId="{A7893E3D-AAE5-4FD0-89E9-70645081378F}" srcId="{623DB935-1423-4197-AB2B-B539B6C66735}" destId="{224A7A0A-47A4-4C12-BC4B-447DFB5E727C}" srcOrd="0" destOrd="0" parTransId="{EB809D2D-8966-4E09-8357-75DAD2C2E5DE}" sibTransId="{9484E686-DFA1-4CBA-B254-23A18DD29927}"/>
    <dgm:cxn modelId="{E505B589-A4A5-4D6E-AA08-73EF727E02FA}" type="presOf" srcId="{2BB9DEC6-FE47-4E6C-8660-2047AC514520}" destId="{4A58D7FC-A457-444C-ABA1-891B839E44BF}" srcOrd="1" destOrd="0" presId="urn:microsoft.com/office/officeart/2005/8/layout/hierarchy2"/>
    <dgm:cxn modelId="{3EEAFE59-48B2-4F56-8A7A-8DE0EF3E8F8D}" type="presParOf" srcId="{5B14B125-1148-4221-BAF0-B3DC69D3DBDB}" destId="{B0CE33B9-7813-4EB4-BC88-353F50635D76}" srcOrd="0" destOrd="0" presId="urn:microsoft.com/office/officeart/2005/8/layout/hierarchy2"/>
    <dgm:cxn modelId="{AFFFEA67-6457-4060-AEEF-B3BFF3A1DCF5}" type="presParOf" srcId="{B0CE33B9-7813-4EB4-BC88-353F50635D76}" destId="{5E842205-B952-443F-9EFC-D36C37C52147}" srcOrd="0" destOrd="0" presId="urn:microsoft.com/office/officeart/2005/8/layout/hierarchy2"/>
    <dgm:cxn modelId="{D2B74BEC-7EE0-4EC6-ADCF-3A3E36594406}" type="presParOf" srcId="{B0CE33B9-7813-4EB4-BC88-353F50635D76}" destId="{5D6FAEBB-58FD-45CE-8DAE-D673B969AD77}" srcOrd="1" destOrd="0" presId="urn:microsoft.com/office/officeart/2005/8/layout/hierarchy2"/>
    <dgm:cxn modelId="{3AB1D27E-B3DE-4135-933C-52F658C6CD53}" type="presParOf" srcId="{5D6FAEBB-58FD-45CE-8DAE-D673B969AD77}" destId="{9D2B690D-146D-4520-801A-ED43C57407D0}" srcOrd="0" destOrd="0" presId="urn:microsoft.com/office/officeart/2005/8/layout/hierarchy2"/>
    <dgm:cxn modelId="{768EB40C-8A8C-48E5-9F86-BA1AF9BF8185}" type="presParOf" srcId="{9D2B690D-146D-4520-801A-ED43C57407D0}" destId="{4CEBBFC7-42C4-4EA7-868E-F1D68852C91C}" srcOrd="0" destOrd="0" presId="urn:microsoft.com/office/officeart/2005/8/layout/hierarchy2"/>
    <dgm:cxn modelId="{453F782B-3DF0-4BC7-A4CC-B7D48BDB529D}" type="presParOf" srcId="{5D6FAEBB-58FD-45CE-8DAE-D673B969AD77}" destId="{A4A1CB51-D0C1-467D-A11F-1F3C71EA45F7}" srcOrd="1" destOrd="0" presId="urn:microsoft.com/office/officeart/2005/8/layout/hierarchy2"/>
    <dgm:cxn modelId="{00B3DD08-A894-4AD3-BDF9-4ACB507A56BA}" type="presParOf" srcId="{A4A1CB51-D0C1-467D-A11F-1F3C71EA45F7}" destId="{0661138C-B987-4894-946C-64539DD82B0A}" srcOrd="0" destOrd="0" presId="urn:microsoft.com/office/officeart/2005/8/layout/hierarchy2"/>
    <dgm:cxn modelId="{C2E2567C-5174-4B5B-85FF-155013E81350}" type="presParOf" srcId="{A4A1CB51-D0C1-467D-A11F-1F3C71EA45F7}" destId="{CBA4B100-B17D-4453-82A7-A243F5A16129}" srcOrd="1" destOrd="0" presId="urn:microsoft.com/office/officeart/2005/8/layout/hierarchy2"/>
    <dgm:cxn modelId="{C0E36408-541D-419C-BCDC-9AFEB7EBF795}" type="presParOf" srcId="{CBA4B100-B17D-4453-82A7-A243F5A16129}" destId="{6D0EEEDB-0B59-45DF-918A-FC476130A6F0}" srcOrd="0" destOrd="0" presId="urn:microsoft.com/office/officeart/2005/8/layout/hierarchy2"/>
    <dgm:cxn modelId="{0EC0C5DD-BD14-40F0-86F7-A830678D7D9F}" type="presParOf" srcId="{6D0EEEDB-0B59-45DF-918A-FC476130A6F0}" destId="{658DDE1F-A03A-43EE-9007-A20316CF2546}" srcOrd="0" destOrd="0" presId="urn:microsoft.com/office/officeart/2005/8/layout/hierarchy2"/>
    <dgm:cxn modelId="{890AB9AC-3A53-4370-A205-4C4B1277227D}" type="presParOf" srcId="{CBA4B100-B17D-4453-82A7-A243F5A16129}" destId="{04A277B2-FA0D-44B7-8B2C-2ED0EC2F40D5}" srcOrd="1" destOrd="0" presId="urn:microsoft.com/office/officeart/2005/8/layout/hierarchy2"/>
    <dgm:cxn modelId="{E02CC75E-7332-45E1-A52D-0A09528B5133}" type="presParOf" srcId="{04A277B2-FA0D-44B7-8B2C-2ED0EC2F40D5}" destId="{622CE413-7E23-40A5-BB88-F77ED47B07E4}" srcOrd="0" destOrd="0" presId="urn:microsoft.com/office/officeart/2005/8/layout/hierarchy2"/>
    <dgm:cxn modelId="{CAD72EB0-97FD-4EB5-B370-8AE5363CA471}" type="presParOf" srcId="{04A277B2-FA0D-44B7-8B2C-2ED0EC2F40D5}" destId="{5B3D2EBD-AED2-4D76-B1F0-D1B21948C852}" srcOrd="1" destOrd="0" presId="urn:microsoft.com/office/officeart/2005/8/layout/hierarchy2"/>
    <dgm:cxn modelId="{E82B8FCA-C875-4BD6-AD3E-41C271793742}" type="presParOf" srcId="{5B3D2EBD-AED2-4D76-B1F0-D1B21948C852}" destId="{BE7F3AC1-05F7-441F-9A4E-E5D6B82F3506}" srcOrd="0" destOrd="0" presId="urn:microsoft.com/office/officeart/2005/8/layout/hierarchy2"/>
    <dgm:cxn modelId="{D1F8B3E0-100D-47A1-98B7-564D5045DE63}" type="presParOf" srcId="{BE7F3AC1-05F7-441F-9A4E-E5D6B82F3506}" destId="{B05C11D4-2FF7-4588-A1F1-DA4BCDCAEECA}" srcOrd="0" destOrd="0" presId="urn:microsoft.com/office/officeart/2005/8/layout/hierarchy2"/>
    <dgm:cxn modelId="{38A075A9-DE3C-4C05-9EEA-FA4B7ECA7E39}" type="presParOf" srcId="{5B3D2EBD-AED2-4D76-B1F0-D1B21948C852}" destId="{1495350F-164E-4BA3-B1C1-2D2924491BAF}" srcOrd="1" destOrd="0" presId="urn:microsoft.com/office/officeart/2005/8/layout/hierarchy2"/>
    <dgm:cxn modelId="{40452530-631C-4760-A997-F8D79116D2D8}" type="presParOf" srcId="{1495350F-164E-4BA3-B1C1-2D2924491BAF}" destId="{3B26DA16-6C58-472C-A80F-0BD30525CFCE}" srcOrd="0" destOrd="0" presId="urn:microsoft.com/office/officeart/2005/8/layout/hierarchy2"/>
    <dgm:cxn modelId="{0BCF1670-9A35-49CE-B0A5-45E06F468B33}" type="presParOf" srcId="{1495350F-164E-4BA3-B1C1-2D2924491BAF}" destId="{C802272A-42C3-494E-9C26-4555094DC145}" srcOrd="1" destOrd="0" presId="urn:microsoft.com/office/officeart/2005/8/layout/hierarchy2"/>
    <dgm:cxn modelId="{0DEAFAE7-FA3F-42D9-B618-B18774602D3A}" type="presParOf" srcId="{5D6FAEBB-58FD-45CE-8DAE-D673B969AD77}" destId="{DD372CA0-F230-4944-876B-DF91CF134D68}" srcOrd="2" destOrd="0" presId="urn:microsoft.com/office/officeart/2005/8/layout/hierarchy2"/>
    <dgm:cxn modelId="{992668F0-1847-45F8-9481-0A0D6BBE8AA5}" type="presParOf" srcId="{DD372CA0-F230-4944-876B-DF91CF134D68}" destId="{8B7B841C-F3B7-4AA9-AE04-CFAC7EEFDABE}" srcOrd="0" destOrd="0" presId="urn:microsoft.com/office/officeart/2005/8/layout/hierarchy2"/>
    <dgm:cxn modelId="{E7D4F10D-2ED6-464B-8300-7D8E646EF615}" type="presParOf" srcId="{5D6FAEBB-58FD-45CE-8DAE-D673B969AD77}" destId="{499C6ABE-FEB7-4D89-8372-9510ECBDABBB}" srcOrd="3" destOrd="0" presId="urn:microsoft.com/office/officeart/2005/8/layout/hierarchy2"/>
    <dgm:cxn modelId="{08113B78-9F04-42B1-B67C-674EBDFF048F}" type="presParOf" srcId="{499C6ABE-FEB7-4D89-8372-9510ECBDABBB}" destId="{13402C2D-1026-4483-A187-C91EB195AC4A}" srcOrd="0" destOrd="0" presId="urn:microsoft.com/office/officeart/2005/8/layout/hierarchy2"/>
    <dgm:cxn modelId="{FFB7DAD0-2C79-4F72-9B7F-DDC5878D82B9}" type="presParOf" srcId="{499C6ABE-FEB7-4D89-8372-9510ECBDABBB}" destId="{78853635-BB10-4A8C-8893-8C4E4797CE0E}" srcOrd="1" destOrd="0" presId="urn:microsoft.com/office/officeart/2005/8/layout/hierarchy2"/>
    <dgm:cxn modelId="{421B5759-5B35-4CC4-86F9-AD5A89BC2285}" type="presParOf" srcId="{78853635-BB10-4A8C-8893-8C4E4797CE0E}" destId="{16D05A38-7C2D-4889-9DF6-AF27FA4456A8}" srcOrd="0" destOrd="0" presId="urn:microsoft.com/office/officeart/2005/8/layout/hierarchy2"/>
    <dgm:cxn modelId="{ED88B609-F676-46E1-B810-FD01C2E556D8}" type="presParOf" srcId="{16D05A38-7C2D-4889-9DF6-AF27FA4456A8}" destId="{097AC113-18F0-4867-8724-74DB7C808537}" srcOrd="0" destOrd="0" presId="urn:microsoft.com/office/officeart/2005/8/layout/hierarchy2"/>
    <dgm:cxn modelId="{5750B707-7068-4745-BF67-E0250B8A2728}" type="presParOf" srcId="{78853635-BB10-4A8C-8893-8C4E4797CE0E}" destId="{7001A7F6-5665-442F-911A-970FDA29FC1E}" srcOrd="1" destOrd="0" presId="urn:microsoft.com/office/officeart/2005/8/layout/hierarchy2"/>
    <dgm:cxn modelId="{546B01BE-32D8-4E74-A7EF-1CC50FDE33F9}" type="presParOf" srcId="{7001A7F6-5665-442F-911A-970FDA29FC1E}" destId="{CA4F52E8-A809-42DE-B262-2E925B5C32CC}" srcOrd="0" destOrd="0" presId="urn:microsoft.com/office/officeart/2005/8/layout/hierarchy2"/>
    <dgm:cxn modelId="{F5B0096B-E6D8-427F-A5CD-C9E219BBE653}" type="presParOf" srcId="{7001A7F6-5665-442F-911A-970FDA29FC1E}" destId="{ADCA7A60-9A42-4DE6-BA8A-65DF3A33F485}" srcOrd="1" destOrd="0" presId="urn:microsoft.com/office/officeart/2005/8/layout/hierarchy2"/>
    <dgm:cxn modelId="{23BFD6BE-B460-47C3-8E0F-1B8BC235B9C2}" type="presParOf" srcId="{ADCA7A60-9A42-4DE6-BA8A-65DF3A33F485}" destId="{E5C51536-5F55-443A-AD57-4183B452D411}" srcOrd="0" destOrd="0" presId="urn:microsoft.com/office/officeart/2005/8/layout/hierarchy2"/>
    <dgm:cxn modelId="{D89CCCA7-B6E5-4819-AF8C-5045742957FE}" type="presParOf" srcId="{E5C51536-5F55-443A-AD57-4183B452D411}" destId="{1C50D6A5-99E3-4741-9760-E4BFE23382DF}" srcOrd="0" destOrd="0" presId="urn:microsoft.com/office/officeart/2005/8/layout/hierarchy2"/>
    <dgm:cxn modelId="{50BA8A23-B62E-48D4-B8C8-3E904A3538B2}" type="presParOf" srcId="{ADCA7A60-9A42-4DE6-BA8A-65DF3A33F485}" destId="{81875D45-5C31-443B-92AB-0052A3E6FBF0}" srcOrd="1" destOrd="0" presId="urn:microsoft.com/office/officeart/2005/8/layout/hierarchy2"/>
    <dgm:cxn modelId="{D6D5BE72-C3BC-4EBE-8225-CAB5EA6137ED}" type="presParOf" srcId="{81875D45-5C31-443B-92AB-0052A3E6FBF0}" destId="{BE524CFB-5719-4675-836F-341B3AAFC970}" srcOrd="0" destOrd="0" presId="urn:microsoft.com/office/officeart/2005/8/layout/hierarchy2"/>
    <dgm:cxn modelId="{24EB0499-2717-4FB7-90EA-E7BF01B1E790}" type="presParOf" srcId="{81875D45-5C31-443B-92AB-0052A3E6FBF0}" destId="{733D68DA-BAA6-46A1-AC85-DAEADB6C2B7B}" srcOrd="1" destOrd="0" presId="urn:microsoft.com/office/officeart/2005/8/layout/hierarchy2"/>
    <dgm:cxn modelId="{809A9B41-AC50-432D-A47F-7663B14F0952}" type="presParOf" srcId="{5D6FAEBB-58FD-45CE-8DAE-D673B969AD77}" destId="{F247A122-4D76-4B50-A2C6-3581C6E6EE55}" srcOrd="4" destOrd="0" presId="urn:microsoft.com/office/officeart/2005/8/layout/hierarchy2"/>
    <dgm:cxn modelId="{D46DC460-C972-4C64-BE1F-BAB175719518}" type="presParOf" srcId="{F247A122-4D76-4B50-A2C6-3581C6E6EE55}" destId="{CC4EFBF9-34C6-4BDD-AA15-C741C4A04783}" srcOrd="0" destOrd="0" presId="urn:microsoft.com/office/officeart/2005/8/layout/hierarchy2"/>
    <dgm:cxn modelId="{E66B6D39-DE8D-48B2-A65B-77B4ACEBE542}" type="presParOf" srcId="{5D6FAEBB-58FD-45CE-8DAE-D673B969AD77}" destId="{C95C417F-B551-432C-AB82-16BDCDE7AD96}" srcOrd="5" destOrd="0" presId="urn:microsoft.com/office/officeart/2005/8/layout/hierarchy2"/>
    <dgm:cxn modelId="{425405E3-3E3B-4931-A0D4-ABE5B291D983}" type="presParOf" srcId="{C95C417F-B551-432C-AB82-16BDCDE7AD96}" destId="{5E118951-4501-4096-A21B-98DB8CF4291D}" srcOrd="0" destOrd="0" presId="urn:microsoft.com/office/officeart/2005/8/layout/hierarchy2"/>
    <dgm:cxn modelId="{3AF60527-8692-47D6-8783-1CAF57FF2569}" type="presParOf" srcId="{C95C417F-B551-432C-AB82-16BDCDE7AD96}" destId="{2D78203A-ADE3-445C-BF46-C177492BC04D}" srcOrd="1" destOrd="0" presId="urn:microsoft.com/office/officeart/2005/8/layout/hierarchy2"/>
    <dgm:cxn modelId="{010CB667-99FB-41ED-9574-A60ED2689154}" type="presParOf" srcId="{2D78203A-ADE3-445C-BF46-C177492BC04D}" destId="{C2A34FBF-49D5-499A-AFC8-FA3313250776}" srcOrd="0" destOrd="0" presId="urn:microsoft.com/office/officeart/2005/8/layout/hierarchy2"/>
    <dgm:cxn modelId="{1B92F0EF-7EAB-4C2A-AF2A-A417FD84E884}" type="presParOf" srcId="{C2A34FBF-49D5-499A-AFC8-FA3313250776}" destId="{0DFE6E84-FC89-45AE-A9F0-D7B8BC00535D}" srcOrd="0" destOrd="0" presId="urn:microsoft.com/office/officeart/2005/8/layout/hierarchy2"/>
    <dgm:cxn modelId="{0648D0AE-04C2-4008-B3B2-D18872068396}" type="presParOf" srcId="{2D78203A-ADE3-445C-BF46-C177492BC04D}" destId="{909A602C-E185-4074-818F-F8E12FC9FF3A}" srcOrd="1" destOrd="0" presId="urn:microsoft.com/office/officeart/2005/8/layout/hierarchy2"/>
    <dgm:cxn modelId="{D7590DAC-DA33-40A2-876B-FEF0D12111DE}" type="presParOf" srcId="{909A602C-E185-4074-818F-F8E12FC9FF3A}" destId="{53F74D9C-CE6E-4E61-941D-708097E571A5}" srcOrd="0" destOrd="0" presId="urn:microsoft.com/office/officeart/2005/8/layout/hierarchy2"/>
    <dgm:cxn modelId="{D6C5FDBA-F159-488B-A2E1-FA60F86BB9BD}" type="presParOf" srcId="{909A602C-E185-4074-818F-F8E12FC9FF3A}" destId="{2BB15CDF-06DB-45BB-BE3E-AC5B9FB93124}" srcOrd="1" destOrd="0" presId="urn:microsoft.com/office/officeart/2005/8/layout/hierarchy2"/>
    <dgm:cxn modelId="{C608F469-04F4-4142-A6FC-127D49693A3D}" type="presParOf" srcId="{2BB15CDF-06DB-45BB-BE3E-AC5B9FB93124}" destId="{3C4F45D6-CC5B-479D-9033-8D6826BDDDC7}" srcOrd="0" destOrd="0" presId="urn:microsoft.com/office/officeart/2005/8/layout/hierarchy2"/>
    <dgm:cxn modelId="{3A8734DB-AC6A-4131-AF04-C6FA7AEC8401}" type="presParOf" srcId="{3C4F45D6-CC5B-479D-9033-8D6826BDDDC7}" destId="{DE0EDE85-EE39-4230-AE97-4053091780D1}" srcOrd="0" destOrd="0" presId="urn:microsoft.com/office/officeart/2005/8/layout/hierarchy2"/>
    <dgm:cxn modelId="{31811F49-FCDE-4D9B-9FBF-AF8F224BABD0}" type="presParOf" srcId="{2BB15CDF-06DB-45BB-BE3E-AC5B9FB93124}" destId="{FE818A8E-8B5E-4F4C-9CDC-D486EE757EDD}" srcOrd="1" destOrd="0" presId="urn:microsoft.com/office/officeart/2005/8/layout/hierarchy2"/>
    <dgm:cxn modelId="{208E96D0-9DEE-493C-A98A-08DA090F6BCE}" type="presParOf" srcId="{FE818A8E-8B5E-4F4C-9CDC-D486EE757EDD}" destId="{A64456CA-29F9-4F3B-97C7-D319621416EA}" srcOrd="0" destOrd="0" presId="urn:microsoft.com/office/officeart/2005/8/layout/hierarchy2"/>
    <dgm:cxn modelId="{5C468A14-09AB-4A3E-B41B-67F77634F05D}" type="presParOf" srcId="{FE818A8E-8B5E-4F4C-9CDC-D486EE757EDD}" destId="{8C252839-2B40-40C4-9828-F831BA6FAD33}" srcOrd="1" destOrd="0" presId="urn:microsoft.com/office/officeart/2005/8/layout/hierarchy2"/>
    <dgm:cxn modelId="{02514BEB-9E23-407B-AB5A-A4ACB47EDCF7}" type="presParOf" srcId="{5D6FAEBB-58FD-45CE-8DAE-D673B969AD77}" destId="{5F0C4513-6997-4A73-931D-6E03629ACA2A}" srcOrd="6" destOrd="0" presId="urn:microsoft.com/office/officeart/2005/8/layout/hierarchy2"/>
    <dgm:cxn modelId="{956889FF-7FA4-4F21-B413-5DEAB78C8D55}" type="presParOf" srcId="{5F0C4513-6997-4A73-931D-6E03629ACA2A}" destId="{870CEAFA-19D5-4B18-B0EB-B85784FF9781}" srcOrd="0" destOrd="0" presId="urn:microsoft.com/office/officeart/2005/8/layout/hierarchy2"/>
    <dgm:cxn modelId="{7F53081B-9425-49D8-AFA7-0E24A1714E39}" type="presParOf" srcId="{5D6FAEBB-58FD-45CE-8DAE-D673B969AD77}" destId="{4D697230-F609-4438-A762-9BAA8A3A6B75}" srcOrd="7" destOrd="0" presId="urn:microsoft.com/office/officeart/2005/8/layout/hierarchy2"/>
    <dgm:cxn modelId="{2A0FDE3F-148F-4178-8DCF-CC3E85544507}" type="presParOf" srcId="{4D697230-F609-4438-A762-9BAA8A3A6B75}" destId="{A647B3F2-0ECC-45A4-8118-0F58D4DEF7C3}" srcOrd="0" destOrd="0" presId="urn:microsoft.com/office/officeart/2005/8/layout/hierarchy2"/>
    <dgm:cxn modelId="{957FBA23-06C8-4682-856E-653AED0B0AD1}" type="presParOf" srcId="{4D697230-F609-4438-A762-9BAA8A3A6B75}" destId="{B21A01AF-D66F-48C8-9034-D44BB0E3233C}" srcOrd="1" destOrd="0" presId="urn:microsoft.com/office/officeart/2005/8/layout/hierarchy2"/>
    <dgm:cxn modelId="{411DD373-A7C7-4126-A03A-64DCB08E7E48}" type="presParOf" srcId="{B21A01AF-D66F-48C8-9034-D44BB0E3233C}" destId="{F51A41BC-68D3-4B71-882B-A70FFF189124}" srcOrd="0" destOrd="0" presId="urn:microsoft.com/office/officeart/2005/8/layout/hierarchy2"/>
    <dgm:cxn modelId="{B77C07C2-2618-4833-8066-FFF8AE417449}" type="presParOf" srcId="{F51A41BC-68D3-4B71-882B-A70FFF189124}" destId="{873CCDA8-FDC4-4043-B9A3-F7E628108D92}" srcOrd="0" destOrd="0" presId="urn:microsoft.com/office/officeart/2005/8/layout/hierarchy2"/>
    <dgm:cxn modelId="{03E9DF18-AE15-4BC9-8CDF-3904CC7355FA}" type="presParOf" srcId="{B21A01AF-D66F-48C8-9034-D44BB0E3233C}" destId="{7894E5DC-8FC3-4DA6-93F8-72B5AF65A136}" srcOrd="1" destOrd="0" presId="urn:microsoft.com/office/officeart/2005/8/layout/hierarchy2"/>
    <dgm:cxn modelId="{CB80C2C3-7577-4EBB-85C4-D46E85A11BAE}" type="presParOf" srcId="{7894E5DC-8FC3-4DA6-93F8-72B5AF65A136}" destId="{BFD014B9-4274-468F-88C4-82F03FB7849A}" srcOrd="0" destOrd="0" presId="urn:microsoft.com/office/officeart/2005/8/layout/hierarchy2"/>
    <dgm:cxn modelId="{2814E0C5-5C15-462E-802A-F49112BF61B9}" type="presParOf" srcId="{7894E5DC-8FC3-4DA6-93F8-72B5AF65A136}" destId="{FA53FCB3-B848-429E-A133-5A7541CB64CA}" srcOrd="1" destOrd="0" presId="urn:microsoft.com/office/officeart/2005/8/layout/hierarchy2"/>
    <dgm:cxn modelId="{96D7312A-38F8-455F-89DE-DE33FBCD5319}" type="presParOf" srcId="{FA53FCB3-B848-429E-A133-5A7541CB64CA}" destId="{7574D3A7-B094-4A0D-9FB9-11F341832D05}" srcOrd="0" destOrd="0" presId="urn:microsoft.com/office/officeart/2005/8/layout/hierarchy2"/>
    <dgm:cxn modelId="{A6A5A12A-8311-4C3B-85DC-8383C256A083}" type="presParOf" srcId="{7574D3A7-B094-4A0D-9FB9-11F341832D05}" destId="{4A58D7FC-A457-444C-ABA1-891B839E44BF}" srcOrd="0" destOrd="0" presId="urn:microsoft.com/office/officeart/2005/8/layout/hierarchy2"/>
    <dgm:cxn modelId="{A418F949-095C-46AA-A56D-2D46B977BE37}" type="presParOf" srcId="{FA53FCB3-B848-429E-A133-5A7541CB64CA}" destId="{C6931DD7-B895-4DD9-8899-DB5016C0DFAD}" srcOrd="1" destOrd="0" presId="urn:microsoft.com/office/officeart/2005/8/layout/hierarchy2"/>
    <dgm:cxn modelId="{B13D6C49-F69F-4CEA-B06A-E4FCCCE334CA}" type="presParOf" srcId="{C6931DD7-B895-4DD9-8899-DB5016C0DFAD}" destId="{B129B2DA-E627-4F26-8276-0F2C303676FB}" srcOrd="0" destOrd="0" presId="urn:microsoft.com/office/officeart/2005/8/layout/hierarchy2"/>
    <dgm:cxn modelId="{6B2C0449-F3E8-4DEB-AEB6-DA302F79F1FA}" type="presParOf" srcId="{C6931DD7-B895-4DD9-8899-DB5016C0DFAD}" destId="{57DEFC19-C87A-4CB7-A916-1A74DA5B2DBC}" srcOrd="1" destOrd="0" presId="urn:microsoft.com/office/officeart/2005/8/layout/hierarchy2"/>
    <dgm:cxn modelId="{CB4881C2-1222-41CA-A922-70B0FB4308B0}" type="presParOf" srcId="{5D6FAEBB-58FD-45CE-8DAE-D673B969AD77}" destId="{30E8F321-3130-4803-A114-DF3EDDD1D485}" srcOrd="8" destOrd="0" presId="urn:microsoft.com/office/officeart/2005/8/layout/hierarchy2"/>
    <dgm:cxn modelId="{2718F880-C4F3-4F01-9A30-897B153F7A86}" type="presParOf" srcId="{30E8F321-3130-4803-A114-DF3EDDD1D485}" destId="{323A54C6-1991-40E8-8FB0-D7C132402938}" srcOrd="0" destOrd="0" presId="urn:microsoft.com/office/officeart/2005/8/layout/hierarchy2"/>
    <dgm:cxn modelId="{EE74105F-8905-460C-A40C-DAEC8DA9E53D}" type="presParOf" srcId="{5D6FAEBB-58FD-45CE-8DAE-D673B969AD77}" destId="{44BDB3DC-816E-4DAB-BDBC-CE6D38CD9FA6}" srcOrd="9" destOrd="0" presId="urn:microsoft.com/office/officeart/2005/8/layout/hierarchy2"/>
    <dgm:cxn modelId="{4649FC5F-D4F5-4CAC-9E3B-71F09F559735}" type="presParOf" srcId="{44BDB3DC-816E-4DAB-BDBC-CE6D38CD9FA6}" destId="{7C859FF0-C540-49D3-A1A7-553E10F01B72}" srcOrd="0" destOrd="0" presId="urn:microsoft.com/office/officeart/2005/8/layout/hierarchy2"/>
    <dgm:cxn modelId="{90C43125-5E83-4888-868D-8EB512CDC06F}" type="presParOf" srcId="{44BDB3DC-816E-4DAB-BDBC-CE6D38CD9FA6}" destId="{BFAF6B46-F98D-49C7-9D31-C0B279FB4936}" srcOrd="1" destOrd="0" presId="urn:microsoft.com/office/officeart/2005/8/layout/hierarchy2"/>
    <dgm:cxn modelId="{5C35EF52-E8A2-4560-9B8D-A876E28211D8}" type="presParOf" srcId="{BFAF6B46-F98D-49C7-9D31-C0B279FB4936}" destId="{3B3B4B9C-9BA7-4AE6-B686-1E1E07DE0EFB}" srcOrd="0" destOrd="0" presId="urn:microsoft.com/office/officeart/2005/8/layout/hierarchy2"/>
    <dgm:cxn modelId="{E4240B3F-542E-4F8A-B206-EEA52C63B9C4}" type="presParOf" srcId="{3B3B4B9C-9BA7-4AE6-B686-1E1E07DE0EFB}" destId="{EFF62D7B-901C-411B-936D-F290093FD292}" srcOrd="0" destOrd="0" presId="urn:microsoft.com/office/officeart/2005/8/layout/hierarchy2"/>
    <dgm:cxn modelId="{9C1D2C49-CDC1-4D74-8773-EEB9E34D9FD3}" type="presParOf" srcId="{BFAF6B46-F98D-49C7-9D31-C0B279FB4936}" destId="{7EFA2ABE-58F3-46AC-9859-3F27174948EE}" srcOrd="1" destOrd="0" presId="urn:microsoft.com/office/officeart/2005/8/layout/hierarchy2"/>
    <dgm:cxn modelId="{88B10B3D-7CED-4177-BF1C-63FF694231F7}" type="presParOf" srcId="{7EFA2ABE-58F3-46AC-9859-3F27174948EE}" destId="{30A2626C-C345-4465-B6EA-CEB79CCE0603}" srcOrd="0" destOrd="0" presId="urn:microsoft.com/office/officeart/2005/8/layout/hierarchy2"/>
    <dgm:cxn modelId="{8A0DD0CA-5B10-4F8D-BDD7-84BC12246BF0}" type="presParOf" srcId="{7EFA2ABE-58F3-46AC-9859-3F27174948EE}" destId="{8D237AA5-F3AC-48C3-AE45-CB4CEDBD3065}" srcOrd="1" destOrd="0" presId="urn:microsoft.com/office/officeart/2005/8/layout/hierarchy2"/>
    <dgm:cxn modelId="{ECA9930C-6673-4800-8166-99990C7A1FEB}" type="presParOf" srcId="{8D237AA5-F3AC-48C3-AE45-CB4CEDBD3065}" destId="{89CFC443-ABE1-40C8-BAF9-54CE3933CAB4}" srcOrd="0" destOrd="0" presId="urn:microsoft.com/office/officeart/2005/8/layout/hierarchy2"/>
    <dgm:cxn modelId="{342C749C-0DD7-48D2-BB07-6027A68A9A40}" type="presParOf" srcId="{89CFC443-ABE1-40C8-BAF9-54CE3933CAB4}" destId="{0FE1F4FD-EF06-48B4-A387-3A85512F53AA}" srcOrd="0" destOrd="0" presId="urn:microsoft.com/office/officeart/2005/8/layout/hierarchy2"/>
    <dgm:cxn modelId="{F4CE5201-F7DA-4E82-B9EC-DAE0AF234942}" type="presParOf" srcId="{8D237AA5-F3AC-48C3-AE45-CB4CEDBD3065}" destId="{25C20149-32C8-4133-AFE5-500571F34025}" srcOrd="1" destOrd="0" presId="urn:microsoft.com/office/officeart/2005/8/layout/hierarchy2"/>
    <dgm:cxn modelId="{3DA851D4-F9F8-4205-9136-D9844F7DE6D7}" type="presParOf" srcId="{25C20149-32C8-4133-AFE5-500571F34025}" destId="{D64CE186-908E-4655-8054-39E74B6A0499}" srcOrd="0" destOrd="0" presId="urn:microsoft.com/office/officeart/2005/8/layout/hierarchy2"/>
    <dgm:cxn modelId="{53CF3740-C26D-4040-84D0-BB5A26DF84C5}" type="presParOf" srcId="{25C20149-32C8-4133-AFE5-500571F34025}" destId="{4290489D-FEC4-407D-A018-A09A1122BBA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813836F7-433B-46AA-B009-132B194F9FA4}" type="doc">
      <dgm:prSet loTypeId="urn:microsoft.com/office/officeart/2005/8/layout/hList1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67BEDC8F-82DE-4345-8D2A-CF84C0C8C9F7}">
      <dgm:prSet phldrT="[Testo]" custT="1"/>
      <dgm:spPr/>
      <dgm:t>
        <a:bodyPr/>
        <a:lstStyle/>
        <a:p>
          <a:r>
            <a:rPr lang="it-IT" sz="3600" dirty="0" smtClean="0"/>
            <a:t>PIANO TERRA</a:t>
          </a:r>
          <a:endParaRPr lang="it-IT" sz="3600" dirty="0"/>
        </a:p>
      </dgm:t>
    </dgm:pt>
    <dgm:pt modelId="{45796E25-9D19-400B-80CD-DF4562E94086}" type="parTrans" cxnId="{8D24176C-8CC9-4988-9C55-000CCF6D143B}">
      <dgm:prSet/>
      <dgm:spPr/>
      <dgm:t>
        <a:bodyPr/>
        <a:lstStyle/>
        <a:p>
          <a:endParaRPr lang="it-IT"/>
        </a:p>
      </dgm:t>
    </dgm:pt>
    <dgm:pt modelId="{202A3F50-8E45-40DE-AC2F-97FD042BD9BF}" type="sibTrans" cxnId="{8D24176C-8CC9-4988-9C55-000CCF6D143B}">
      <dgm:prSet/>
      <dgm:spPr/>
      <dgm:t>
        <a:bodyPr/>
        <a:lstStyle/>
        <a:p>
          <a:endParaRPr lang="it-IT"/>
        </a:p>
      </dgm:t>
    </dgm:pt>
    <dgm:pt modelId="{6CBB0B52-739F-495B-8F3D-1E1733FD02B9}">
      <dgm:prSet phldrT="[Testo]"/>
      <dgm:spPr/>
      <dgm:t>
        <a:bodyPr/>
        <a:lstStyle/>
        <a:p>
          <a:r>
            <a:rPr lang="it-IT" dirty="0" smtClean="0"/>
            <a:t>1C</a:t>
          </a:r>
          <a:endParaRPr lang="it-IT" dirty="0"/>
        </a:p>
      </dgm:t>
    </dgm:pt>
    <dgm:pt modelId="{5288F0A8-8DC0-4555-8333-986F32C95AF7}" type="parTrans" cxnId="{5F8629F8-2104-4148-B1CB-F37FE924D3D6}">
      <dgm:prSet/>
      <dgm:spPr/>
      <dgm:t>
        <a:bodyPr/>
        <a:lstStyle/>
        <a:p>
          <a:endParaRPr lang="it-IT"/>
        </a:p>
      </dgm:t>
    </dgm:pt>
    <dgm:pt modelId="{3D4EC402-F857-4A6F-AC94-9A1265C48175}" type="sibTrans" cxnId="{5F8629F8-2104-4148-B1CB-F37FE924D3D6}">
      <dgm:prSet/>
      <dgm:spPr/>
      <dgm:t>
        <a:bodyPr/>
        <a:lstStyle/>
        <a:p>
          <a:endParaRPr lang="it-IT"/>
        </a:p>
      </dgm:t>
    </dgm:pt>
    <dgm:pt modelId="{B8F00AE0-B9FA-4BD0-BB3F-472F6910D0AD}">
      <dgm:prSet phldrT="[Testo]" custT="1"/>
      <dgm:spPr/>
      <dgm:t>
        <a:bodyPr/>
        <a:lstStyle/>
        <a:p>
          <a:r>
            <a:rPr lang="it-IT" sz="3600" dirty="0" smtClean="0"/>
            <a:t>PIANO PRIMO</a:t>
          </a:r>
          <a:endParaRPr lang="it-IT" sz="3600" dirty="0"/>
        </a:p>
      </dgm:t>
    </dgm:pt>
    <dgm:pt modelId="{9B85C48D-D7BB-47CF-AB21-45992AA62B8F}" type="parTrans" cxnId="{479C752B-0E23-4FD6-8F27-9A9F0ABC03C4}">
      <dgm:prSet/>
      <dgm:spPr/>
      <dgm:t>
        <a:bodyPr/>
        <a:lstStyle/>
        <a:p>
          <a:endParaRPr lang="it-IT"/>
        </a:p>
      </dgm:t>
    </dgm:pt>
    <dgm:pt modelId="{B195B1F4-7F68-488F-ABDB-EEC5036643DD}" type="sibTrans" cxnId="{479C752B-0E23-4FD6-8F27-9A9F0ABC03C4}">
      <dgm:prSet/>
      <dgm:spPr/>
      <dgm:t>
        <a:bodyPr/>
        <a:lstStyle/>
        <a:p>
          <a:endParaRPr lang="it-IT"/>
        </a:p>
      </dgm:t>
    </dgm:pt>
    <dgm:pt modelId="{11BB4E76-5135-4CEA-9832-363AE4449A86}">
      <dgm:prSet phldrT="[Testo]"/>
      <dgm:spPr/>
      <dgm:t>
        <a:bodyPr/>
        <a:lstStyle/>
        <a:p>
          <a:r>
            <a:rPr lang="it-IT" dirty="0" smtClean="0"/>
            <a:t>3D</a:t>
          </a:r>
          <a:endParaRPr lang="it-IT" dirty="0"/>
        </a:p>
      </dgm:t>
    </dgm:pt>
    <dgm:pt modelId="{171B45D6-4691-42CA-B100-29610A16E9F2}" type="parTrans" cxnId="{DE79DD7D-7A6D-4C63-A2DE-87E8DBD73B9B}">
      <dgm:prSet/>
      <dgm:spPr/>
      <dgm:t>
        <a:bodyPr/>
        <a:lstStyle/>
        <a:p>
          <a:endParaRPr lang="it-IT"/>
        </a:p>
      </dgm:t>
    </dgm:pt>
    <dgm:pt modelId="{C623A7A7-F43A-43DB-9C2D-31A5076053B7}" type="sibTrans" cxnId="{DE79DD7D-7A6D-4C63-A2DE-87E8DBD73B9B}">
      <dgm:prSet/>
      <dgm:spPr/>
      <dgm:t>
        <a:bodyPr/>
        <a:lstStyle/>
        <a:p>
          <a:endParaRPr lang="it-IT"/>
        </a:p>
      </dgm:t>
    </dgm:pt>
    <dgm:pt modelId="{242D07D4-896C-4E4D-895D-CCBCB40D113D}">
      <dgm:prSet phldrT="[Testo]"/>
      <dgm:spPr/>
      <dgm:t>
        <a:bodyPr/>
        <a:lstStyle/>
        <a:p>
          <a:r>
            <a:rPr lang="it-IT" dirty="0" smtClean="0"/>
            <a:t>AULA PROGETTO</a:t>
          </a:r>
          <a:endParaRPr lang="it-IT" dirty="0"/>
        </a:p>
      </dgm:t>
    </dgm:pt>
    <dgm:pt modelId="{89E0059F-E2D9-400D-A97C-CF4B960BDBFC}" type="parTrans" cxnId="{BF808B73-FAF7-4E94-A6E0-EEA1C6997FF1}">
      <dgm:prSet/>
      <dgm:spPr/>
      <dgm:t>
        <a:bodyPr/>
        <a:lstStyle/>
        <a:p>
          <a:endParaRPr lang="it-IT"/>
        </a:p>
      </dgm:t>
    </dgm:pt>
    <dgm:pt modelId="{D02E8C16-7280-4163-B94B-985CC5CD5D02}" type="sibTrans" cxnId="{BF808B73-FAF7-4E94-A6E0-EEA1C6997FF1}">
      <dgm:prSet/>
      <dgm:spPr/>
      <dgm:t>
        <a:bodyPr/>
        <a:lstStyle/>
        <a:p>
          <a:endParaRPr lang="it-IT"/>
        </a:p>
      </dgm:t>
    </dgm:pt>
    <dgm:pt modelId="{3B34BBFB-1A0C-4596-9DD0-CBB4DD4208F9}">
      <dgm:prSet phldrT="[Testo]"/>
      <dgm:spPr/>
      <dgm:t>
        <a:bodyPr/>
        <a:lstStyle/>
        <a:p>
          <a:r>
            <a:rPr lang="it-IT" dirty="0" smtClean="0"/>
            <a:t>2E</a:t>
          </a:r>
          <a:endParaRPr lang="it-IT" dirty="0"/>
        </a:p>
      </dgm:t>
    </dgm:pt>
    <dgm:pt modelId="{CE8CEF09-C010-44E1-A78E-5E3AFA556616}" type="parTrans" cxnId="{4714F8E8-A6B8-49C9-9B3C-6A1F496F769C}">
      <dgm:prSet/>
      <dgm:spPr/>
    </dgm:pt>
    <dgm:pt modelId="{F2D8D17B-EC01-462C-85C9-CFA4BA7DFAFF}" type="sibTrans" cxnId="{4714F8E8-A6B8-49C9-9B3C-6A1F496F769C}">
      <dgm:prSet/>
      <dgm:spPr/>
    </dgm:pt>
    <dgm:pt modelId="{758879EC-4D64-4460-90A6-2C48626BCA80}">
      <dgm:prSet phldrT="[Testo]"/>
      <dgm:spPr/>
      <dgm:t>
        <a:bodyPr/>
        <a:lstStyle/>
        <a:p>
          <a:r>
            <a:rPr lang="it-IT" dirty="0" smtClean="0"/>
            <a:t>3C</a:t>
          </a:r>
          <a:endParaRPr lang="it-IT" dirty="0"/>
        </a:p>
      </dgm:t>
    </dgm:pt>
    <dgm:pt modelId="{CE7164CC-7D18-46D6-86BF-3E018EA3E91A}" type="parTrans" cxnId="{2BE5FE01-EFE7-4A92-AC59-13D6EAB720C7}">
      <dgm:prSet/>
      <dgm:spPr/>
    </dgm:pt>
    <dgm:pt modelId="{E863D22B-18DE-4740-98D9-350EBFD26B28}" type="sibTrans" cxnId="{2BE5FE01-EFE7-4A92-AC59-13D6EAB720C7}">
      <dgm:prSet/>
      <dgm:spPr/>
    </dgm:pt>
    <dgm:pt modelId="{6868401D-F27F-4E25-B709-A8CC9A7A3997}">
      <dgm:prSet phldrT="[Testo]"/>
      <dgm:spPr/>
      <dgm:t>
        <a:bodyPr/>
        <a:lstStyle/>
        <a:p>
          <a:endParaRPr lang="it-IT" dirty="0"/>
        </a:p>
      </dgm:t>
    </dgm:pt>
    <dgm:pt modelId="{258E5D20-EB9D-45C7-BFB7-CC58D2DD7A3A}" type="parTrans" cxnId="{0BE9BB48-B740-4A5E-9F26-F10293747C42}">
      <dgm:prSet/>
      <dgm:spPr/>
    </dgm:pt>
    <dgm:pt modelId="{73EFD730-526E-4068-B92E-C5C1DB72B907}" type="sibTrans" cxnId="{0BE9BB48-B740-4A5E-9F26-F10293747C42}">
      <dgm:prSet/>
      <dgm:spPr/>
    </dgm:pt>
    <dgm:pt modelId="{9F30F6A4-4E50-45A5-9523-4F75022A2F32}">
      <dgm:prSet phldrT="[Testo]"/>
      <dgm:spPr/>
      <dgm:t>
        <a:bodyPr/>
        <a:lstStyle/>
        <a:p>
          <a:r>
            <a:rPr lang="it-IT" dirty="0" smtClean="0"/>
            <a:t>1A </a:t>
          </a:r>
          <a:endParaRPr lang="it-IT" dirty="0"/>
        </a:p>
      </dgm:t>
    </dgm:pt>
    <dgm:pt modelId="{2315DBBB-9350-46AF-A8C1-2879BCAFDF3D}" type="parTrans" cxnId="{D318E483-0FCF-4AC2-86A0-705A13DA4300}">
      <dgm:prSet/>
      <dgm:spPr/>
    </dgm:pt>
    <dgm:pt modelId="{CAA6FC36-92B4-434C-941A-6BA37F173C45}" type="sibTrans" cxnId="{D318E483-0FCF-4AC2-86A0-705A13DA4300}">
      <dgm:prSet/>
      <dgm:spPr/>
    </dgm:pt>
    <dgm:pt modelId="{11F9D323-18CD-44ED-A098-975B81B72566}">
      <dgm:prSet phldrT="[Testo]"/>
      <dgm:spPr/>
      <dgm:t>
        <a:bodyPr/>
        <a:lstStyle/>
        <a:p>
          <a:r>
            <a:rPr lang="it-IT" dirty="0" smtClean="0"/>
            <a:t>3A </a:t>
          </a:r>
          <a:endParaRPr lang="it-IT" dirty="0"/>
        </a:p>
      </dgm:t>
    </dgm:pt>
    <dgm:pt modelId="{0E9F623B-B486-4625-9C54-E47183513CE0}" type="parTrans" cxnId="{9252415A-8FE3-4356-AB0F-C399E128D768}">
      <dgm:prSet/>
      <dgm:spPr/>
    </dgm:pt>
    <dgm:pt modelId="{59744186-147C-4F5F-9D64-37141A4A3139}" type="sibTrans" cxnId="{9252415A-8FE3-4356-AB0F-C399E128D768}">
      <dgm:prSet/>
      <dgm:spPr/>
    </dgm:pt>
    <dgm:pt modelId="{78518B72-B422-47C9-A02C-F613416B4949}">
      <dgm:prSet phldrT="[Testo]"/>
      <dgm:spPr/>
      <dgm:t>
        <a:bodyPr/>
        <a:lstStyle/>
        <a:p>
          <a:r>
            <a:rPr lang="it-IT" dirty="0" smtClean="0"/>
            <a:t>2B</a:t>
          </a:r>
          <a:endParaRPr lang="it-IT" dirty="0"/>
        </a:p>
      </dgm:t>
    </dgm:pt>
    <dgm:pt modelId="{447D01D7-D571-45A5-ABE3-0D05BD1731EC}" type="parTrans" cxnId="{1CA57192-4B2A-4C9E-BA51-D2DD7E7685E7}">
      <dgm:prSet/>
      <dgm:spPr/>
    </dgm:pt>
    <dgm:pt modelId="{9A507787-657A-4FA8-9867-3721055CB447}" type="sibTrans" cxnId="{1CA57192-4B2A-4C9E-BA51-D2DD7E7685E7}">
      <dgm:prSet/>
      <dgm:spPr/>
    </dgm:pt>
    <dgm:pt modelId="{C54AF504-CD4D-4AE5-A931-95B19ACAF19F}">
      <dgm:prSet phldrT="[Testo]"/>
      <dgm:spPr/>
      <dgm:t>
        <a:bodyPr/>
        <a:lstStyle/>
        <a:p>
          <a:r>
            <a:rPr lang="it-IT" dirty="0" smtClean="0"/>
            <a:t>2D</a:t>
          </a:r>
          <a:endParaRPr lang="it-IT" dirty="0"/>
        </a:p>
      </dgm:t>
    </dgm:pt>
    <dgm:pt modelId="{03F312C0-11F1-4AFD-B173-4BCE768B06D7}" type="parTrans" cxnId="{4F52E004-41EC-4EAB-B00C-DF29348B0B02}">
      <dgm:prSet/>
      <dgm:spPr/>
    </dgm:pt>
    <dgm:pt modelId="{B67DD1CA-F553-4DAA-A0F2-BEEDA3BBB395}" type="sibTrans" cxnId="{4F52E004-41EC-4EAB-B00C-DF29348B0B02}">
      <dgm:prSet/>
      <dgm:spPr/>
    </dgm:pt>
    <dgm:pt modelId="{710A8320-4A7E-4589-ADBD-FB04F12DEBF0}">
      <dgm:prSet phldrT="[Testo]"/>
      <dgm:spPr/>
      <dgm:t>
        <a:bodyPr/>
        <a:lstStyle/>
        <a:p>
          <a:r>
            <a:rPr lang="it-IT" dirty="0" smtClean="0"/>
            <a:t>1B</a:t>
          </a:r>
          <a:endParaRPr lang="it-IT" dirty="0"/>
        </a:p>
      </dgm:t>
    </dgm:pt>
    <dgm:pt modelId="{F9F297BA-6CA8-4DC4-AC84-ABA23ABFBD5F}" type="parTrans" cxnId="{779395C2-F614-4690-8D41-833C82C080B5}">
      <dgm:prSet/>
      <dgm:spPr/>
    </dgm:pt>
    <dgm:pt modelId="{175E284F-B20D-4B21-87CE-03B2D7CDBEC3}" type="sibTrans" cxnId="{779395C2-F614-4690-8D41-833C82C080B5}">
      <dgm:prSet/>
      <dgm:spPr/>
    </dgm:pt>
    <dgm:pt modelId="{3CEAB83D-A33F-47AA-B052-B09C4F81FBC8}">
      <dgm:prSet phldrT="[Testo]"/>
      <dgm:spPr/>
      <dgm:t>
        <a:bodyPr/>
        <a:lstStyle/>
        <a:p>
          <a:r>
            <a:rPr lang="it-IT" dirty="0" smtClean="0"/>
            <a:t>2C</a:t>
          </a:r>
          <a:endParaRPr lang="it-IT" dirty="0"/>
        </a:p>
      </dgm:t>
    </dgm:pt>
    <dgm:pt modelId="{472E02B4-DB0A-406F-AABC-B8115B4A5556}" type="parTrans" cxnId="{0C284C12-4171-4876-9D4E-91E36867BB94}">
      <dgm:prSet/>
      <dgm:spPr/>
    </dgm:pt>
    <dgm:pt modelId="{13CE6789-AB0A-46FE-9D76-69A572512799}" type="sibTrans" cxnId="{0C284C12-4171-4876-9D4E-91E36867BB94}">
      <dgm:prSet/>
      <dgm:spPr/>
    </dgm:pt>
    <dgm:pt modelId="{F4841625-F956-4A9F-A7D5-9EF77932FCCE}">
      <dgm:prSet phldrT="[Testo]"/>
      <dgm:spPr/>
      <dgm:t>
        <a:bodyPr/>
        <a:lstStyle/>
        <a:p>
          <a:r>
            <a:rPr lang="it-IT" dirty="0" smtClean="0"/>
            <a:t>1E </a:t>
          </a:r>
          <a:endParaRPr lang="it-IT" dirty="0"/>
        </a:p>
      </dgm:t>
    </dgm:pt>
    <dgm:pt modelId="{CB981018-D5B9-4FBC-871A-32992D63F4DA}" type="parTrans" cxnId="{4C51B9B4-8CEE-42C3-914E-069D47005F2B}">
      <dgm:prSet/>
      <dgm:spPr/>
    </dgm:pt>
    <dgm:pt modelId="{15979854-AD35-47DC-88A1-15EF089509A6}" type="sibTrans" cxnId="{4C51B9B4-8CEE-42C3-914E-069D47005F2B}">
      <dgm:prSet/>
      <dgm:spPr/>
    </dgm:pt>
    <dgm:pt modelId="{E4494BB3-42EA-462D-A6D9-0132F646ED5C}">
      <dgm:prSet phldrT="[Testo]"/>
      <dgm:spPr/>
      <dgm:t>
        <a:bodyPr/>
        <a:lstStyle/>
        <a:p>
          <a:r>
            <a:rPr lang="it-IT" dirty="0" smtClean="0"/>
            <a:t>3E </a:t>
          </a:r>
          <a:endParaRPr lang="it-IT" dirty="0"/>
        </a:p>
      </dgm:t>
    </dgm:pt>
    <dgm:pt modelId="{B12EE4E5-B467-4AB6-A2E6-0BB61D5F7416}" type="parTrans" cxnId="{932E421F-19D1-49F9-BA94-726F824F5D89}">
      <dgm:prSet/>
      <dgm:spPr/>
    </dgm:pt>
    <dgm:pt modelId="{863C605B-737D-4007-9889-7082D4B17075}" type="sibTrans" cxnId="{932E421F-19D1-49F9-BA94-726F824F5D89}">
      <dgm:prSet/>
      <dgm:spPr/>
    </dgm:pt>
    <dgm:pt modelId="{B428CB38-542F-444F-9B8F-B5366CCF15CC}">
      <dgm:prSet phldrT="[Testo]"/>
      <dgm:spPr/>
      <dgm:t>
        <a:bodyPr/>
        <a:lstStyle/>
        <a:p>
          <a:r>
            <a:rPr lang="it-IT" dirty="0" smtClean="0"/>
            <a:t>2A </a:t>
          </a:r>
          <a:endParaRPr lang="it-IT" dirty="0"/>
        </a:p>
      </dgm:t>
    </dgm:pt>
    <dgm:pt modelId="{B0149CBF-3A8A-40CB-9D5E-700DA9A50254}" type="parTrans" cxnId="{97DF537A-968D-4BA7-B70C-09D01C72D704}">
      <dgm:prSet/>
      <dgm:spPr/>
    </dgm:pt>
    <dgm:pt modelId="{D7CF9329-1D2B-4906-9A76-01A78A3D6F66}" type="sibTrans" cxnId="{97DF537A-968D-4BA7-B70C-09D01C72D704}">
      <dgm:prSet/>
      <dgm:spPr/>
    </dgm:pt>
    <dgm:pt modelId="{FF3DF89B-E8BC-4FFA-8E75-9F5BEA80FA50}">
      <dgm:prSet phldrT="[Testo]"/>
      <dgm:spPr/>
      <dgm:t>
        <a:bodyPr/>
        <a:lstStyle/>
        <a:p>
          <a:r>
            <a:rPr lang="it-IT" dirty="0" smtClean="0"/>
            <a:t>3B</a:t>
          </a:r>
          <a:endParaRPr lang="it-IT" dirty="0"/>
        </a:p>
      </dgm:t>
    </dgm:pt>
    <dgm:pt modelId="{EB82FA26-4A51-4280-9019-34BDC23A2DFF}" type="parTrans" cxnId="{ED984CC6-8564-4717-8F08-65120E1E2984}">
      <dgm:prSet/>
      <dgm:spPr/>
    </dgm:pt>
    <dgm:pt modelId="{25F1911A-E526-4A2E-ADEA-4BE2ECFDBA7E}" type="sibTrans" cxnId="{ED984CC6-8564-4717-8F08-65120E1E2984}">
      <dgm:prSet/>
      <dgm:spPr/>
    </dgm:pt>
    <dgm:pt modelId="{498B3083-FA28-4C9F-BDA2-8FBB84308B9A}">
      <dgm:prSet phldrT="[Testo]"/>
      <dgm:spPr/>
      <dgm:t>
        <a:bodyPr/>
        <a:lstStyle/>
        <a:p>
          <a:r>
            <a:rPr lang="it-IT" dirty="0" smtClean="0"/>
            <a:t>1D</a:t>
          </a:r>
          <a:endParaRPr lang="it-IT" dirty="0"/>
        </a:p>
      </dgm:t>
    </dgm:pt>
    <dgm:pt modelId="{7B97A936-AF71-4BD7-AA62-4C88ED0BD380}" type="parTrans" cxnId="{80C3B57E-EAC1-45D6-866B-322B070AFD83}">
      <dgm:prSet/>
      <dgm:spPr/>
    </dgm:pt>
    <dgm:pt modelId="{DF8EFAA2-8F0E-430E-A1EF-8D3F45BA0B7C}" type="sibTrans" cxnId="{80C3B57E-EAC1-45D6-866B-322B070AFD83}">
      <dgm:prSet/>
      <dgm:spPr/>
    </dgm:pt>
    <dgm:pt modelId="{4181B001-B80C-46D6-B7C8-00A9474A47A6}" type="pres">
      <dgm:prSet presAssocID="{813836F7-433B-46AA-B009-132B194F9FA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680382E7-96DD-47D2-87FF-1EFCA99ADDC4}" type="pres">
      <dgm:prSet presAssocID="{67BEDC8F-82DE-4345-8D2A-CF84C0C8C9F7}" presName="composite" presStyleCnt="0"/>
      <dgm:spPr/>
      <dgm:t>
        <a:bodyPr/>
        <a:lstStyle/>
        <a:p>
          <a:endParaRPr lang="it-IT"/>
        </a:p>
      </dgm:t>
    </dgm:pt>
    <dgm:pt modelId="{3F37B649-9C4D-4424-9B23-886A9457B470}" type="pres">
      <dgm:prSet presAssocID="{67BEDC8F-82DE-4345-8D2A-CF84C0C8C9F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0FC8362-7D2F-4FB9-B1D1-8A62CAFA70CA}" type="pres">
      <dgm:prSet presAssocID="{67BEDC8F-82DE-4345-8D2A-CF84C0C8C9F7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16DA210-295A-4BA5-B42D-00BBDC1096FD}" type="pres">
      <dgm:prSet presAssocID="{202A3F50-8E45-40DE-AC2F-97FD042BD9BF}" presName="space" presStyleCnt="0"/>
      <dgm:spPr/>
      <dgm:t>
        <a:bodyPr/>
        <a:lstStyle/>
        <a:p>
          <a:endParaRPr lang="it-IT"/>
        </a:p>
      </dgm:t>
    </dgm:pt>
    <dgm:pt modelId="{5BF2F931-66B3-467B-804B-B4B95B5A110A}" type="pres">
      <dgm:prSet presAssocID="{B8F00AE0-B9FA-4BD0-BB3F-472F6910D0AD}" presName="composite" presStyleCnt="0"/>
      <dgm:spPr/>
      <dgm:t>
        <a:bodyPr/>
        <a:lstStyle/>
        <a:p>
          <a:endParaRPr lang="it-IT"/>
        </a:p>
      </dgm:t>
    </dgm:pt>
    <dgm:pt modelId="{91A92117-27D4-46E2-8F9D-A2AB195707E7}" type="pres">
      <dgm:prSet presAssocID="{B8F00AE0-B9FA-4BD0-BB3F-472F6910D0AD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234EC23-7CC0-43B3-BAFC-FEF895BF2B14}" type="pres">
      <dgm:prSet presAssocID="{B8F00AE0-B9FA-4BD0-BB3F-472F6910D0AD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59A6838B-D0C9-4883-8821-E4B47AE193F1}" type="presOf" srcId="{B8F00AE0-B9FA-4BD0-BB3F-472F6910D0AD}" destId="{91A92117-27D4-46E2-8F9D-A2AB195707E7}" srcOrd="0" destOrd="0" presId="urn:microsoft.com/office/officeart/2005/8/layout/hList1"/>
    <dgm:cxn modelId="{E1BF12E7-9A78-442D-9D9A-FA28FFCB9F70}" type="presOf" srcId="{78518B72-B422-47C9-A02C-F613416B4949}" destId="{70FC8362-7D2F-4FB9-B1D1-8A62CAFA70CA}" srcOrd="0" destOrd="5" presId="urn:microsoft.com/office/officeart/2005/8/layout/hList1"/>
    <dgm:cxn modelId="{E470B259-E45D-4C5D-A386-859679D1FE98}" type="presOf" srcId="{6CBB0B52-739F-495B-8F3D-1E1733FD02B9}" destId="{70FC8362-7D2F-4FB9-B1D1-8A62CAFA70CA}" srcOrd="0" destOrd="0" presId="urn:microsoft.com/office/officeart/2005/8/layout/hList1"/>
    <dgm:cxn modelId="{479C752B-0E23-4FD6-8F27-9A9F0ABC03C4}" srcId="{813836F7-433B-46AA-B009-132B194F9FA4}" destId="{B8F00AE0-B9FA-4BD0-BB3F-472F6910D0AD}" srcOrd="1" destOrd="0" parTransId="{9B85C48D-D7BB-47CF-AB21-45992AA62B8F}" sibTransId="{B195B1F4-7F68-488F-ABDB-EEC5036643DD}"/>
    <dgm:cxn modelId="{DE79DD7D-7A6D-4C63-A2DE-87E8DBD73B9B}" srcId="{B8F00AE0-B9FA-4BD0-BB3F-472F6910D0AD}" destId="{11BB4E76-5135-4CEA-9832-363AE4449A86}" srcOrd="0" destOrd="0" parTransId="{171B45D6-4691-42CA-B100-29610A16E9F2}" sibTransId="{C623A7A7-F43A-43DB-9C2D-31A5076053B7}"/>
    <dgm:cxn modelId="{76D638C1-8EAD-4A71-9D41-59AB505323F2}" type="presOf" srcId="{C54AF504-CD4D-4AE5-A931-95B19ACAF19F}" destId="{70FC8362-7D2F-4FB9-B1D1-8A62CAFA70CA}" srcOrd="0" destOrd="6" presId="urn:microsoft.com/office/officeart/2005/8/layout/hList1"/>
    <dgm:cxn modelId="{C8E9C7ED-4C2E-47F0-9B56-A8C7FAF8A43F}" type="presOf" srcId="{758879EC-4D64-4460-90A6-2C48626BCA80}" destId="{70FC8362-7D2F-4FB9-B1D1-8A62CAFA70CA}" srcOrd="0" destOrd="2" presId="urn:microsoft.com/office/officeart/2005/8/layout/hList1"/>
    <dgm:cxn modelId="{4C51B9B4-8CEE-42C3-914E-069D47005F2B}" srcId="{B8F00AE0-B9FA-4BD0-BB3F-472F6910D0AD}" destId="{F4841625-F956-4A9F-A7D5-9EF77932FCCE}" srcOrd="1" destOrd="0" parTransId="{CB981018-D5B9-4FBC-871A-32992D63F4DA}" sibTransId="{15979854-AD35-47DC-88A1-15EF089509A6}"/>
    <dgm:cxn modelId="{0BE9BB48-B740-4A5E-9F26-F10293747C42}" srcId="{67BEDC8F-82DE-4345-8D2A-CF84C0C8C9F7}" destId="{6868401D-F27F-4E25-B709-A8CC9A7A3997}" srcOrd="9" destOrd="0" parTransId="{258E5D20-EB9D-45C7-BFB7-CC58D2DD7A3A}" sibTransId="{73EFD730-526E-4068-B92E-C5C1DB72B907}"/>
    <dgm:cxn modelId="{8D24176C-8CC9-4988-9C55-000CCF6D143B}" srcId="{813836F7-433B-46AA-B009-132B194F9FA4}" destId="{67BEDC8F-82DE-4345-8D2A-CF84C0C8C9F7}" srcOrd="0" destOrd="0" parTransId="{45796E25-9D19-400B-80CD-DF4562E94086}" sibTransId="{202A3F50-8E45-40DE-AC2F-97FD042BD9BF}"/>
    <dgm:cxn modelId="{BBF84A50-74A1-4BBA-9094-C5DB2552BC3C}" type="presOf" srcId="{498B3083-FA28-4C9F-BDA2-8FBB84308B9A}" destId="{7234EC23-7CC0-43B3-BAFC-FEF895BF2B14}" srcOrd="0" destOrd="5" presId="urn:microsoft.com/office/officeart/2005/8/layout/hList1"/>
    <dgm:cxn modelId="{80C3B57E-EAC1-45D6-866B-322B070AFD83}" srcId="{B8F00AE0-B9FA-4BD0-BB3F-472F6910D0AD}" destId="{498B3083-FA28-4C9F-BDA2-8FBB84308B9A}" srcOrd="5" destOrd="0" parTransId="{7B97A936-AF71-4BD7-AA62-4C88ED0BD380}" sibTransId="{DF8EFAA2-8F0E-430E-A1EF-8D3F45BA0B7C}"/>
    <dgm:cxn modelId="{DAB41580-9E02-4462-A934-B9D126C4A24A}" type="presOf" srcId="{67BEDC8F-82DE-4345-8D2A-CF84C0C8C9F7}" destId="{3F37B649-9C4D-4424-9B23-886A9457B470}" srcOrd="0" destOrd="0" presId="urn:microsoft.com/office/officeart/2005/8/layout/hList1"/>
    <dgm:cxn modelId="{575DE0FC-A2CD-44B4-9320-0C81ABF9D897}" type="presOf" srcId="{F4841625-F956-4A9F-A7D5-9EF77932FCCE}" destId="{7234EC23-7CC0-43B3-BAFC-FEF895BF2B14}" srcOrd="0" destOrd="1" presId="urn:microsoft.com/office/officeart/2005/8/layout/hList1"/>
    <dgm:cxn modelId="{BF808B73-FAF7-4E94-A6E0-EEA1C6997FF1}" srcId="{B8F00AE0-B9FA-4BD0-BB3F-472F6910D0AD}" destId="{242D07D4-896C-4E4D-895D-CCBCB40D113D}" srcOrd="6" destOrd="0" parTransId="{89E0059F-E2D9-400D-A97C-CF4B960BDBFC}" sibTransId="{D02E8C16-7280-4163-B94B-985CC5CD5D02}"/>
    <dgm:cxn modelId="{2383EBC8-4C23-48D4-92EA-608ED86C04D2}" type="presOf" srcId="{11F9D323-18CD-44ED-A098-975B81B72566}" destId="{70FC8362-7D2F-4FB9-B1D1-8A62CAFA70CA}" srcOrd="0" destOrd="4" presId="urn:microsoft.com/office/officeart/2005/8/layout/hList1"/>
    <dgm:cxn modelId="{D318E483-0FCF-4AC2-86A0-705A13DA4300}" srcId="{67BEDC8F-82DE-4345-8D2A-CF84C0C8C9F7}" destId="{9F30F6A4-4E50-45A5-9523-4F75022A2F32}" srcOrd="3" destOrd="0" parTransId="{2315DBBB-9350-46AF-A8C1-2879BCAFDF3D}" sibTransId="{CAA6FC36-92B4-434C-941A-6BA37F173C45}"/>
    <dgm:cxn modelId="{4714F8E8-A6B8-49C9-9B3C-6A1F496F769C}" srcId="{67BEDC8F-82DE-4345-8D2A-CF84C0C8C9F7}" destId="{3B34BBFB-1A0C-4596-9DD0-CBB4DD4208F9}" srcOrd="1" destOrd="0" parTransId="{CE8CEF09-C010-44E1-A78E-5E3AFA556616}" sibTransId="{F2D8D17B-EC01-462C-85C9-CFA4BA7DFAFF}"/>
    <dgm:cxn modelId="{1CA57192-4B2A-4C9E-BA51-D2DD7E7685E7}" srcId="{67BEDC8F-82DE-4345-8D2A-CF84C0C8C9F7}" destId="{78518B72-B422-47C9-A02C-F613416B4949}" srcOrd="5" destOrd="0" parTransId="{447D01D7-D571-45A5-ABE3-0D05BD1731EC}" sibTransId="{9A507787-657A-4FA8-9867-3721055CB447}"/>
    <dgm:cxn modelId="{C2179DC8-16D6-4F42-9BB8-51EE5AFBDCA7}" type="presOf" srcId="{6868401D-F27F-4E25-B709-A8CC9A7A3997}" destId="{70FC8362-7D2F-4FB9-B1D1-8A62CAFA70CA}" srcOrd="0" destOrd="9" presId="urn:microsoft.com/office/officeart/2005/8/layout/hList1"/>
    <dgm:cxn modelId="{9252415A-8FE3-4356-AB0F-C399E128D768}" srcId="{67BEDC8F-82DE-4345-8D2A-CF84C0C8C9F7}" destId="{11F9D323-18CD-44ED-A098-975B81B72566}" srcOrd="4" destOrd="0" parTransId="{0E9F623B-B486-4625-9C54-E47183513CE0}" sibTransId="{59744186-147C-4F5F-9D64-37141A4A3139}"/>
    <dgm:cxn modelId="{779395C2-F614-4690-8D41-833C82C080B5}" srcId="{67BEDC8F-82DE-4345-8D2A-CF84C0C8C9F7}" destId="{710A8320-4A7E-4589-ADBD-FB04F12DEBF0}" srcOrd="7" destOrd="0" parTransId="{F9F297BA-6CA8-4DC4-AC84-ABA23ABFBD5F}" sibTransId="{175E284F-B20D-4B21-87CE-03B2D7CDBEC3}"/>
    <dgm:cxn modelId="{932E421F-19D1-49F9-BA94-726F824F5D89}" srcId="{B8F00AE0-B9FA-4BD0-BB3F-472F6910D0AD}" destId="{E4494BB3-42EA-462D-A6D9-0132F646ED5C}" srcOrd="2" destOrd="0" parTransId="{B12EE4E5-B467-4AB6-A2E6-0BB61D5F7416}" sibTransId="{863C605B-737D-4007-9889-7082D4B17075}"/>
    <dgm:cxn modelId="{40EC58D6-850A-4521-B600-1F6841BA2874}" type="presOf" srcId="{11BB4E76-5135-4CEA-9832-363AE4449A86}" destId="{7234EC23-7CC0-43B3-BAFC-FEF895BF2B14}" srcOrd="0" destOrd="0" presId="urn:microsoft.com/office/officeart/2005/8/layout/hList1"/>
    <dgm:cxn modelId="{7E63558E-1B98-475A-9F0A-8EFACBE40197}" type="presOf" srcId="{3B34BBFB-1A0C-4596-9DD0-CBB4DD4208F9}" destId="{70FC8362-7D2F-4FB9-B1D1-8A62CAFA70CA}" srcOrd="0" destOrd="1" presId="urn:microsoft.com/office/officeart/2005/8/layout/hList1"/>
    <dgm:cxn modelId="{5F8629F8-2104-4148-B1CB-F37FE924D3D6}" srcId="{67BEDC8F-82DE-4345-8D2A-CF84C0C8C9F7}" destId="{6CBB0B52-739F-495B-8F3D-1E1733FD02B9}" srcOrd="0" destOrd="0" parTransId="{5288F0A8-8DC0-4555-8333-986F32C95AF7}" sibTransId="{3D4EC402-F857-4A6F-AC94-9A1265C48175}"/>
    <dgm:cxn modelId="{2BE5FE01-EFE7-4A92-AC59-13D6EAB720C7}" srcId="{67BEDC8F-82DE-4345-8D2A-CF84C0C8C9F7}" destId="{758879EC-4D64-4460-90A6-2C48626BCA80}" srcOrd="2" destOrd="0" parTransId="{CE7164CC-7D18-46D6-86BF-3E018EA3E91A}" sibTransId="{E863D22B-18DE-4740-98D9-350EBFD26B28}"/>
    <dgm:cxn modelId="{35909666-E1F2-474D-84D8-F1DB156EB6D2}" type="presOf" srcId="{9F30F6A4-4E50-45A5-9523-4F75022A2F32}" destId="{70FC8362-7D2F-4FB9-B1D1-8A62CAFA70CA}" srcOrd="0" destOrd="3" presId="urn:microsoft.com/office/officeart/2005/8/layout/hList1"/>
    <dgm:cxn modelId="{52E5CB05-7012-4582-8334-9ACA223DBCEA}" type="presOf" srcId="{813836F7-433B-46AA-B009-132B194F9FA4}" destId="{4181B001-B80C-46D6-B7C8-00A9474A47A6}" srcOrd="0" destOrd="0" presId="urn:microsoft.com/office/officeart/2005/8/layout/hList1"/>
    <dgm:cxn modelId="{4F52E004-41EC-4EAB-B00C-DF29348B0B02}" srcId="{67BEDC8F-82DE-4345-8D2A-CF84C0C8C9F7}" destId="{C54AF504-CD4D-4AE5-A931-95B19ACAF19F}" srcOrd="6" destOrd="0" parTransId="{03F312C0-11F1-4AFD-B173-4BCE768B06D7}" sibTransId="{B67DD1CA-F553-4DAA-A0F2-BEEDA3BBB395}"/>
    <dgm:cxn modelId="{97DF537A-968D-4BA7-B70C-09D01C72D704}" srcId="{B8F00AE0-B9FA-4BD0-BB3F-472F6910D0AD}" destId="{B428CB38-542F-444F-9B8F-B5366CCF15CC}" srcOrd="3" destOrd="0" parTransId="{B0149CBF-3A8A-40CB-9D5E-700DA9A50254}" sibTransId="{D7CF9329-1D2B-4906-9A76-01A78A3D6F66}"/>
    <dgm:cxn modelId="{0C284C12-4171-4876-9D4E-91E36867BB94}" srcId="{67BEDC8F-82DE-4345-8D2A-CF84C0C8C9F7}" destId="{3CEAB83D-A33F-47AA-B052-B09C4F81FBC8}" srcOrd="8" destOrd="0" parTransId="{472E02B4-DB0A-406F-AABC-B8115B4A5556}" sibTransId="{13CE6789-AB0A-46FE-9D76-69A572512799}"/>
    <dgm:cxn modelId="{D2004333-B059-4BEF-BC7D-459BD414D389}" type="presOf" srcId="{E4494BB3-42EA-462D-A6D9-0132F646ED5C}" destId="{7234EC23-7CC0-43B3-BAFC-FEF895BF2B14}" srcOrd="0" destOrd="2" presId="urn:microsoft.com/office/officeart/2005/8/layout/hList1"/>
    <dgm:cxn modelId="{ED984CC6-8564-4717-8F08-65120E1E2984}" srcId="{B8F00AE0-B9FA-4BD0-BB3F-472F6910D0AD}" destId="{FF3DF89B-E8BC-4FFA-8E75-9F5BEA80FA50}" srcOrd="4" destOrd="0" parTransId="{EB82FA26-4A51-4280-9019-34BDC23A2DFF}" sibTransId="{25F1911A-E526-4A2E-ADEA-4BE2ECFDBA7E}"/>
    <dgm:cxn modelId="{8AE4601B-8786-430C-A021-05080A064D44}" type="presOf" srcId="{FF3DF89B-E8BC-4FFA-8E75-9F5BEA80FA50}" destId="{7234EC23-7CC0-43B3-BAFC-FEF895BF2B14}" srcOrd="0" destOrd="4" presId="urn:microsoft.com/office/officeart/2005/8/layout/hList1"/>
    <dgm:cxn modelId="{F017E28E-025A-45EC-AB51-A5D8054B6E17}" type="presOf" srcId="{710A8320-4A7E-4589-ADBD-FB04F12DEBF0}" destId="{70FC8362-7D2F-4FB9-B1D1-8A62CAFA70CA}" srcOrd="0" destOrd="7" presId="urn:microsoft.com/office/officeart/2005/8/layout/hList1"/>
    <dgm:cxn modelId="{B599ED94-DDE9-437F-AB70-142AF090CF27}" type="presOf" srcId="{B428CB38-542F-444F-9B8F-B5366CCF15CC}" destId="{7234EC23-7CC0-43B3-BAFC-FEF895BF2B14}" srcOrd="0" destOrd="3" presId="urn:microsoft.com/office/officeart/2005/8/layout/hList1"/>
    <dgm:cxn modelId="{24CFC0FB-5095-40AA-AB6A-1CFABA2DE915}" type="presOf" srcId="{3CEAB83D-A33F-47AA-B052-B09C4F81FBC8}" destId="{70FC8362-7D2F-4FB9-B1D1-8A62CAFA70CA}" srcOrd="0" destOrd="8" presId="urn:microsoft.com/office/officeart/2005/8/layout/hList1"/>
    <dgm:cxn modelId="{4C515C36-5C9B-4A5E-9887-108DA56517D9}" type="presOf" srcId="{242D07D4-896C-4E4D-895D-CCBCB40D113D}" destId="{7234EC23-7CC0-43B3-BAFC-FEF895BF2B14}" srcOrd="0" destOrd="6" presId="urn:microsoft.com/office/officeart/2005/8/layout/hList1"/>
    <dgm:cxn modelId="{3BE18B66-C21E-4077-927D-96856FB8B231}" type="presParOf" srcId="{4181B001-B80C-46D6-B7C8-00A9474A47A6}" destId="{680382E7-96DD-47D2-87FF-1EFCA99ADDC4}" srcOrd="0" destOrd="0" presId="urn:microsoft.com/office/officeart/2005/8/layout/hList1"/>
    <dgm:cxn modelId="{64F35215-D30F-4A07-9686-265A0A3B522F}" type="presParOf" srcId="{680382E7-96DD-47D2-87FF-1EFCA99ADDC4}" destId="{3F37B649-9C4D-4424-9B23-886A9457B470}" srcOrd="0" destOrd="0" presId="urn:microsoft.com/office/officeart/2005/8/layout/hList1"/>
    <dgm:cxn modelId="{451FC648-E9AF-4643-98E9-6C5CF5D0EA5A}" type="presParOf" srcId="{680382E7-96DD-47D2-87FF-1EFCA99ADDC4}" destId="{70FC8362-7D2F-4FB9-B1D1-8A62CAFA70CA}" srcOrd="1" destOrd="0" presId="urn:microsoft.com/office/officeart/2005/8/layout/hList1"/>
    <dgm:cxn modelId="{00B80652-1479-4CA2-B517-E68AB1BE6B2E}" type="presParOf" srcId="{4181B001-B80C-46D6-B7C8-00A9474A47A6}" destId="{F16DA210-295A-4BA5-B42D-00BBDC1096FD}" srcOrd="1" destOrd="0" presId="urn:microsoft.com/office/officeart/2005/8/layout/hList1"/>
    <dgm:cxn modelId="{05FC8BA0-24A9-4209-93E1-796C2DFE1FA2}" type="presParOf" srcId="{4181B001-B80C-46D6-B7C8-00A9474A47A6}" destId="{5BF2F931-66B3-467B-804B-B4B95B5A110A}" srcOrd="2" destOrd="0" presId="urn:microsoft.com/office/officeart/2005/8/layout/hList1"/>
    <dgm:cxn modelId="{A6FC5652-3983-469A-A155-B26BDFB829BE}" type="presParOf" srcId="{5BF2F931-66B3-467B-804B-B4B95B5A110A}" destId="{91A92117-27D4-46E2-8F9D-A2AB195707E7}" srcOrd="0" destOrd="0" presId="urn:microsoft.com/office/officeart/2005/8/layout/hList1"/>
    <dgm:cxn modelId="{F0564756-5E5A-4AD2-8488-867085EA8526}" type="presParOf" srcId="{5BF2F931-66B3-467B-804B-B4B95B5A110A}" destId="{7234EC23-7CC0-43B3-BAFC-FEF895BF2B1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5336A1-C879-4434-9F55-6F0D2CCBCB7F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0A011D6A-F948-4C3F-B2BA-BADF9E9216A7}">
      <dgm:prSet phldrT="[Testo]" custT="1"/>
      <dgm:spPr/>
      <dgm:t>
        <a:bodyPr/>
        <a:lstStyle/>
        <a:p>
          <a:r>
            <a:rPr lang="it-IT" sz="1800" b="1" dirty="0" smtClean="0"/>
            <a:t>3 SEZIONI</a:t>
          </a:r>
        </a:p>
        <a:p>
          <a:r>
            <a:rPr lang="it-IT" sz="1800" b="1" dirty="0" smtClean="0">
              <a:solidFill>
                <a:srgbClr val="FF0000"/>
              </a:solidFill>
            </a:rPr>
            <a:t>INGRESSO ORE 8.15</a:t>
          </a:r>
        </a:p>
        <a:p>
          <a:r>
            <a:rPr lang="it-IT" sz="1800" b="1" dirty="0" smtClean="0">
              <a:solidFill>
                <a:srgbClr val="FF0000"/>
              </a:solidFill>
            </a:rPr>
            <a:t>USCITA  ORE 16.15</a:t>
          </a:r>
          <a:endParaRPr lang="it-IT" sz="1800" b="1" dirty="0">
            <a:solidFill>
              <a:srgbClr val="FF0000"/>
            </a:solidFill>
          </a:endParaRPr>
        </a:p>
      </dgm:t>
    </dgm:pt>
    <dgm:pt modelId="{1B45ADD8-ABA0-4FB9-BDB9-8AD5DF771390}" type="parTrans" cxnId="{FFA0A419-83A4-4FD3-836E-ED84FE84B708}">
      <dgm:prSet/>
      <dgm:spPr/>
      <dgm:t>
        <a:bodyPr/>
        <a:lstStyle/>
        <a:p>
          <a:endParaRPr lang="it-IT" sz="2800" b="1"/>
        </a:p>
      </dgm:t>
    </dgm:pt>
    <dgm:pt modelId="{A7E7D759-1ECD-49A3-9AFD-EC69DB4F463C}" type="sibTrans" cxnId="{FFA0A419-83A4-4FD3-836E-ED84FE84B708}">
      <dgm:prSet/>
      <dgm:spPr/>
      <dgm:t>
        <a:bodyPr/>
        <a:lstStyle/>
        <a:p>
          <a:endParaRPr lang="it-IT" sz="2800" b="1"/>
        </a:p>
      </dgm:t>
    </dgm:pt>
    <dgm:pt modelId="{A083CF64-7082-4DF2-ABD5-B9363A859E60}">
      <dgm:prSet phldrT="[Testo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800" b="1" dirty="0" smtClean="0"/>
            <a:t>SEZIONE 1 </a:t>
          </a:r>
        </a:p>
        <a:p>
          <a:r>
            <a:rPr lang="it-IT" sz="1800" b="1" dirty="0" smtClean="0"/>
            <a:t>SEZIONE 2 </a:t>
          </a:r>
          <a:endParaRPr lang="it-IT" sz="1800" b="1" dirty="0"/>
        </a:p>
      </dgm:t>
    </dgm:pt>
    <dgm:pt modelId="{19EB843F-2272-4960-8952-5BD5674834AD}" type="parTrans" cxnId="{E8F47D24-6684-4724-A14D-066F37D6FF73}">
      <dgm:prSet custT="1"/>
      <dgm:spPr/>
      <dgm:t>
        <a:bodyPr/>
        <a:lstStyle/>
        <a:p>
          <a:endParaRPr lang="it-IT" sz="800" b="1"/>
        </a:p>
      </dgm:t>
    </dgm:pt>
    <dgm:pt modelId="{40B95274-1264-49B9-9CE6-65D614F5CA81}" type="sibTrans" cxnId="{E8F47D24-6684-4724-A14D-066F37D6FF73}">
      <dgm:prSet/>
      <dgm:spPr/>
      <dgm:t>
        <a:bodyPr/>
        <a:lstStyle/>
        <a:p>
          <a:endParaRPr lang="it-IT" sz="2800" b="1"/>
        </a:p>
      </dgm:t>
    </dgm:pt>
    <dgm:pt modelId="{0A80FA9A-4FB8-49B2-B7FD-054E5EF4386F}">
      <dgm:prSet phldrT="[Testo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800" b="1" dirty="0" smtClean="0"/>
            <a:t>CANCELLO PRINCIPALE (INGRESSO VIA DELL’ARTE)</a:t>
          </a:r>
          <a:endParaRPr lang="it-IT" sz="1800" b="1" dirty="0"/>
        </a:p>
      </dgm:t>
    </dgm:pt>
    <dgm:pt modelId="{48022FEE-8DE6-43B0-A28E-2D72EC023997}" type="parTrans" cxnId="{FA64B01C-F8E6-49D7-A359-49DA5259C251}">
      <dgm:prSet custT="1"/>
      <dgm:spPr/>
      <dgm:t>
        <a:bodyPr/>
        <a:lstStyle/>
        <a:p>
          <a:endParaRPr lang="it-IT" sz="800" b="1"/>
        </a:p>
      </dgm:t>
    </dgm:pt>
    <dgm:pt modelId="{A4DFA96A-359F-441F-96D4-83112F2B0C00}" type="sibTrans" cxnId="{FA64B01C-F8E6-49D7-A359-49DA5259C251}">
      <dgm:prSet/>
      <dgm:spPr/>
      <dgm:t>
        <a:bodyPr/>
        <a:lstStyle/>
        <a:p>
          <a:endParaRPr lang="it-IT" sz="2800" b="1"/>
        </a:p>
      </dgm:t>
    </dgm:pt>
    <dgm:pt modelId="{92D5AA21-A374-47FB-A497-33790725F1A9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800" b="1" dirty="0" smtClean="0"/>
            <a:t>SEZIONE 3</a:t>
          </a:r>
        </a:p>
        <a:p>
          <a:r>
            <a:rPr lang="it-IT" sz="1800" b="1" dirty="0" smtClean="0"/>
            <a:t>«BOLLA» </a:t>
          </a:r>
        </a:p>
      </dgm:t>
    </dgm:pt>
    <dgm:pt modelId="{D06B724C-5035-4045-A0FC-F15D5BC901D8}" type="parTrans" cxnId="{248CCC6C-53C2-4CFF-B7B9-AD454A16B5F9}">
      <dgm:prSet custT="1"/>
      <dgm:spPr/>
      <dgm:t>
        <a:bodyPr/>
        <a:lstStyle/>
        <a:p>
          <a:endParaRPr lang="it-IT" sz="800" b="1"/>
        </a:p>
      </dgm:t>
    </dgm:pt>
    <dgm:pt modelId="{010BDFAD-A602-43DD-BEDC-C22935C7889C}" type="sibTrans" cxnId="{248CCC6C-53C2-4CFF-B7B9-AD454A16B5F9}">
      <dgm:prSet/>
      <dgm:spPr/>
      <dgm:t>
        <a:bodyPr/>
        <a:lstStyle/>
        <a:p>
          <a:endParaRPr lang="it-IT" sz="2800" b="1"/>
        </a:p>
      </dgm:t>
    </dgm:pt>
    <dgm:pt modelId="{F664173F-1BBF-4472-B6CE-FCDE8C3323BB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800" b="1" dirty="0" smtClean="0"/>
            <a:t>CANCELLO LATERALE (INGRESSO LARGO IANNELLI)</a:t>
          </a:r>
          <a:endParaRPr lang="it-IT" sz="1800" b="1" dirty="0"/>
        </a:p>
      </dgm:t>
    </dgm:pt>
    <dgm:pt modelId="{8B9BD905-4A3D-49C2-9150-1C6A58285BB2}" type="parTrans" cxnId="{5051986A-8C6C-4878-866F-652B735442DA}">
      <dgm:prSet custT="1"/>
      <dgm:spPr/>
      <dgm:t>
        <a:bodyPr/>
        <a:lstStyle/>
        <a:p>
          <a:endParaRPr lang="it-IT" sz="800" b="1"/>
        </a:p>
      </dgm:t>
    </dgm:pt>
    <dgm:pt modelId="{DF46FF27-751D-45B8-BD10-354D2D75E0AF}" type="sibTrans" cxnId="{5051986A-8C6C-4878-866F-652B735442DA}">
      <dgm:prSet/>
      <dgm:spPr/>
      <dgm:t>
        <a:bodyPr/>
        <a:lstStyle/>
        <a:p>
          <a:endParaRPr lang="it-IT" sz="2800" b="1"/>
        </a:p>
      </dgm:t>
    </dgm:pt>
    <dgm:pt modelId="{E639CDA4-C93C-42D3-9C37-C1BF1B9C70E1}" type="pres">
      <dgm:prSet presAssocID="{AB5336A1-C879-4434-9F55-6F0D2CCBCB7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3F9DC3E-E02F-492F-A0BB-18B0342335BD}" type="pres">
      <dgm:prSet presAssocID="{0A011D6A-F948-4C3F-B2BA-BADF9E9216A7}" presName="root1" presStyleCnt="0"/>
      <dgm:spPr/>
    </dgm:pt>
    <dgm:pt modelId="{80BDD393-2059-4478-A817-2D2F6B3DD82D}" type="pres">
      <dgm:prSet presAssocID="{0A011D6A-F948-4C3F-B2BA-BADF9E9216A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B9F4808-887F-4FE3-97E1-89E49AB59514}" type="pres">
      <dgm:prSet presAssocID="{0A011D6A-F948-4C3F-B2BA-BADF9E9216A7}" presName="level2hierChild" presStyleCnt="0"/>
      <dgm:spPr/>
    </dgm:pt>
    <dgm:pt modelId="{2015A4C5-3465-4092-B215-6B666E8DFCF0}" type="pres">
      <dgm:prSet presAssocID="{19EB843F-2272-4960-8952-5BD5674834AD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DB538756-9374-4951-A4F5-79A281F21070}" type="pres">
      <dgm:prSet presAssocID="{19EB843F-2272-4960-8952-5BD5674834AD}" presName="connTx" presStyleLbl="parChTrans1D2" presStyleIdx="0" presStyleCnt="2"/>
      <dgm:spPr/>
      <dgm:t>
        <a:bodyPr/>
        <a:lstStyle/>
        <a:p>
          <a:endParaRPr lang="it-IT"/>
        </a:p>
      </dgm:t>
    </dgm:pt>
    <dgm:pt modelId="{16B0AE9F-6CE7-4D7A-8B9B-FACE776996A6}" type="pres">
      <dgm:prSet presAssocID="{A083CF64-7082-4DF2-ABD5-B9363A859E60}" presName="root2" presStyleCnt="0"/>
      <dgm:spPr/>
    </dgm:pt>
    <dgm:pt modelId="{247E2472-12D1-4EC0-8CD8-07AF86BF5248}" type="pres">
      <dgm:prSet presAssocID="{A083CF64-7082-4DF2-ABD5-B9363A859E60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48FD0B3-34A0-4D87-A0A9-56250B8941CB}" type="pres">
      <dgm:prSet presAssocID="{A083CF64-7082-4DF2-ABD5-B9363A859E60}" presName="level3hierChild" presStyleCnt="0"/>
      <dgm:spPr/>
    </dgm:pt>
    <dgm:pt modelId="{61A45FCD-0D03-4C76-9694-8AB8A501D4B7}" type="pres">
      <dgm:prSet presAssocID="{48022FEE-8DE6-43B0-A28E-2D72EC023997}" presName="conn2-1" presStyleLbl="parChTrans1D3" presStyleIdx="0" presStyleCnt="2"/>
      <dgm:spPr/>
      <dgm:t>
        <a:bodyPr/>
        <a:lstStyle/>
        <a:p>
          <a:endParaRPr lang="it-IT"/>
        </a:p>
      </dgm:t>
    </dgm:pt>
    <dgm:pt modelId="{E124B349-1D80-4AAC-997A-E7B7A67DAE60}" type="pres">
      <dgm:prSet presAssocID="{48022FEE-8DE6-43B0-A28E-2D72EC023997}" presName="connTx" presStyleLbl="parChTrans1D3" presStyleIdx="0" presStyleCnt="2"/>
      <dgm:spPr/>
      <dgm:t>
        <a:bodyPr/>
        <a:lstStyle/>
        <a:p>
          <a:endParaRPr lang="it-IT"/>
        </a:p>
      </dgm:t>
    </dgm:pt>
    <dgm:pt modelId="{B23118CA-1E74-4D75-8C1A-69C051282F98}" type="pres">
      <dgm:prSet presAssocID="{0A80FA9A-4FB8-49B2-B7FD-054E5EF4386F}" presName="root2" presStyleCnt="0"/>
      <dgm:spPr/>
    </dgm:pt>
    <dgm:pt modelId="{0FA27C2E-7355-4D9C-8A46-8E6FBE36F3C1}" type="pres">
      <dgm:prSet presAssocID="{0A80FA9A-4FB8-49B2-B7FD-054E5EF4386F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46BE36A-AC12-4742-9B98-F8C42CBCD783}" type="pres">
      <dgm:prSet presAssocID="{0A80FA9A-4FB8-49B2-B7FD-054E5EF4386F}" presName="level3hierChild" presStyleCnt="0"/>
      <dgm:spPr/>
    </dgm:pt>
    <dgm:pt modelId="{D0C59B51-2700-4078-916D-2400AB503C98}" type="pres">
      <dgm:prSet presAssocID="{D06B724C-5035-4045-A0FC-F15D5BC901D8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D6CCA67F-2729-4280-A3D4-14DA9435C45B}" type="pres">
      <dgm:prSet presAssocID="{D06B724C-5035-4045-A0FC-F15D5BC901D8}" presName="connTx" presStyleLbl="parChTrans1D2" presStyleIdx="1" presStyleCnt="2"/>
      <dgm:spPr/>
      <dgm:t>
        <a:bodyPr/>
        <a:lstStyle/>
        <a:p>
          <a:endParaRPr lang="it-IT"/>
        </a:p>
      </dgm:t>
    </dgm:pt>
    <dgm:pt modelId="{8D63566A-6E2B-4033-BA8F-D897A6A55139}" type="pres">
      <dgm:prSet presAssocID="{92D5AA21-A374-47FB-A497-33790725F1A9}" presName="root2" presStyleCnt="0"/>
      <dgm:spPr/>
    </dgm:pt>
    <dgm:pt modelId="{DD6F33E3-D3DF-42F8-9565-4A29A9927E3E}" type="pres">
      <dgm:prSet presAssocID="{92D5AA21-A374-47FB-A497-33790725F1A9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38906F6-51F9-4785-B84A-01B8B8E08A6C}" type="pres">
      <dgm:prSet presAssocID="{92D5AA21-A374-47FB-A497-33790725F1A9}" presName="level3hierChild" presStyleCnt="0"/>
      <dgm:spPr/>
    </dgm:pt>
    <dgm:pt modelId="{8FA55D70-366D-4FE5-9D42-9D4D40F70D9C}" type="pres">
      <dgm:prSet presAssocID="{8B9BD905-4A3D-49C2-9150-1C6A58285BB2}" presName="conn2-1" presStyleLbl="parChTrans1D3" presStyleIdx="1" presStyleCnt="2"/>
      <dgm:spPr/>
      <dgm:t>
        <a:bodyPr/>
        <a:lstStyle/>
        <a:p>
          <a:endParaRPr lang="it-IT"/>
        </a:p>
      </dgm:t>
    </dgm:pt>
    <dgm:pt modelId="{7F0F6138-1956-4266-9D5C-66254A2E5C73}" type="pres">
      <dgm:prSet presAssocID="{8B9BD905-4A3D-49C2-9150-1C6A58285BB2}" presName="connTx" presStyleLbl="parChTrans1D3" presStyleIdx="1" presStyleCnt="2"/>
      <dgm:spPr/>
      <dgm:t>
        <a:bodyPr/>
        <a:lstStyle/>
        <a:p>
          <a:endParaRPr lang="it-IT"/>
        </a:p>
      </dgm:t>
    </dgm:pt>
    <dgm:pt modelId="{028E0764-8FBD-49B5-AF53-1813F4F298C0}" type="pres">
      <dgm:prSet presAssocID="{F664173F-1BBF-4472-B6CE-FCDE8C3323BB}" presName="root2" presStyleCnt="0"/>
      <dgm:spPr/>
    </dgm:pt>
    <dgm:pt modelId="{5D6BB57F-B86B-4BA9-8927-D6503E7EEF70}" type="pres">
      <dgm:prSet presAssocID="{F664173F-1BBF-4472-B6CE-FCDE8C3323BB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AEC451A-DE15-4FBD-9CDB-80C5E4292752}" type="pres">
      <dgm:prSet presAssocID="{F664173F-1BBF-4472-B6CE-FCDE8C3323BB}" presName="level3hierChild" presStyleCnt="0"/>
      <dgm:spPr/>
    </dgm:pt>
  </dgm:ptLst>
  <dgm:cxnLst>
    <dgm:cxn modelId="{5051986A-8C6C-4878-866F-652B735442DA}" srcId="{92D5AA21-A374-47FB-A497-33790725F1A9}" destId="{F664173F-1BBF-4472-B6CE-FCDE8C3323BB}" srcOrd="0" destOrd="0" parTransId="{8B9BD905-4A3D-49C2-9150-1C6A58285BB2}" sibTransId="{DF46FF27-751D-45B8-BD10-354D2D75E0AF}"/>
    <dgm:cxn modelId="{643D32BF-96C6-4B64-831D-729A04B7DE2E}" type="presOf" srcId="{D06B724C-5035-4045-A0FC-F15D5BC901D8}" destId="{D0C59B51-2700-4078-916D-2400AB503C98}" srcOrd="0" destOrd="0" presId="urn:microsoft.com/office/officeart/2005/8/layout/hierarchy2"/>
    <dgm:cxn modelId="{FDF821F7-511C-400B-AC4B-F5F6B8544F38}" type="presOf" srcId="{A083CF64-7082-4DF2-ABD5-B9363A859E60}" destId="{247E2472-12D1-4EC0-8CD8-07AF86BF5248}" srcOrd="0" destOrd="0" presId="urn:microsoft.com/office/officeart/2005/8/layout/hierarchy2"/>
    <dgm:cxn modelId="{FA64B01C-F8E6-49D7-A359-49DA5259C251}" srcId="{A083CF64-7082-4DF2-ABD5-B9363A859E60}" destId="{0A80FA9A-4FB8-49B2-B7FD-054E5EF4386F}" srcOrd="0" destOrd="0" parTransId="{48022FEE-8DE6-43B0-A28E-2D72EC023997}" sibTransId="{A4DFA96A-359F-441F-96D4-83112F2B0C00}"/>
    <dgm:cxn modelId="{105DDCA4-7FE9-4EC5-B069-03FBC4AEC438}" type="presOf" srcId="{19EB843F-2272-4960-8952-5BD5674834AD}" destId="{2015A4C5-3465-4092-B215-6B666E8DFCF0}" srcOrd="0" destOrd="0" presId="urn:microsoft.com/office/officeart/2005/8/layout/hierarchy2"/>
    <dgm:cxn modelId="{6ACCE61F-D520-4FEB-A80B-1984E47A96C0}" type="presOf" srcId="{0A011D6A-F948-4C3F-B2BA-BADF9E9216A7}" destId="{80BDD393-2059-4478-A817-2D2F6B3DD82D}" srcOrd="0" destOrd="0" presId="urn:microsoft.com/office/officeart/2005/8/layout/hierarchy2"/>
    <dgm:cxn modelId="{248CCC6C-53C2-4CFF-B7B9-AD454A16B5F9}" srcId="{0A011D6A-F948-4C3F-B2BA-BADF9E9216A7}" destId="{92D5AA21-A374-47FB-A497-33790725F1A9}" srcOrd="1" destOrd="0" parTransId="{D06B724C-5035-4045-A0FC-F15D5BC901D8}" sibTransId="{010BDFAD-A602-43DD-BEDC-C22935C7889C}"/>
    <dgm:cxn modelId="{FFA0A419-83A4-4FD3-836E-ED84FE84B708}" srcId="{AB5336A1-C879-4434-9F55-6F0D2CCBCB7F}" destId="{0A011D6A-F948-4C3F-B2BA-BADF9E9216A7}" srcOrd="0" destOrd="0" parTransId="{1B45ADD8-ABA0-4FB9-BDB9-8AD5DF771390}" sibTransId="{A7E7D759-1ECD-49A3-9AFD-EC69DB4F463C}"/>
    <dgm:cxn modelId="{E9D367FF-A345-4A06-891A-52F223D33A97}" type="presOf" srcId="{8B9BD905-4A3D-49C2-9150-1C6A58285BB2}" destId="{8FA55D70-366D-4FE5-9D42-9D4D40F70D9C}" srcOrd="0" destOrd="0" presId="urn:microsoft.com/office/officeart/2005/8/layout/hierarchy2"/>
    <dgm:cxn modelId="{1DC6270C-D75F-41DF-B716-7D660606C2F1}" type="presOf" srcId="{92D5AA21-A374-47FB-A497-33790725F1A9}" destId="{DD6F33E3-D3DF-42F8-9565-4A29A9927E3E}" srcOrd="0" destOrd="0" presId="urn:microsoft.com/office/officeart/2005/8/layout/hierarchy2"/>
    <dgm:cxn modelId="{CB91DBD5-F3B5-4490-95E3-72B43002A269}" type="presOf" srcId="{F664173F-1BBF-4472-B6CE-FCDE8C3323BB}" destId="{5D6BB57F-B86B-4BA9-8927-D6503E7EEF70}" srcOrd="0" destOrd="0" presId="urn:microsoft.com/office/officeart/2005/8/layout/hierarchy2"/>
    <dgm:cxn modelId="{E8F47D24-6684-4724-A14D-066F37D6FF73}" srcId="{0A011D6A-F948-4C3F-B2BA-BADF9E9216A7}" destId="{A083CF64-7082-4DF2-ABD5-B9363A859E60}" srcOrd="0" destOrd="0" parTransId="{19EB843F-2272-4960-8952-5BD5674834AD}" sibTransId="{40B95274-1264-49B9-9CE6-65D614F5CA81}"/>
    <dgm:cxn modelId="{D0C19D9D-8938-4D9B-958F-841536BBF0DC}" type="presOf" srcId="{AB5336A1-C879-4434-9F55-6F0D2CCBCB7F}" destId="{E639CDA4-C93C-42D3-9C37-C1BF1B9C70E1}" srcOrd="0" destOrd="0" presId="urn:microsoft.com/office/officeart/2005/8/layout/hierarchy2"/>
    <dgm:cxn modelId="{EE73BD81-CF05-4225-B3C1-A551440F4D5C}" type="presOf" srcId="{8B9BD905-4A3D-49C2-9150-1C6A58285BB2}" destId="{7F0F6138-1956-4266-9D5C-66254A2E5C73}" srcOrd="1" destOrd="0" presId="urn:microsoft.com/office/officeart/2005/8/layout/hierarchy2"/>
    <dgm:cxn modelId="{4EBD2289-8638-4A82-8F17-A2B87D123C35}" type="presOf" srcId="{48022FEE-8DE6-43B0-A28E-2D72EC023997}" destId="{61A45FCD-0D03-4C76-9694-8AB8A501D4B7}" srcOrd="0" destOrd="0" presId="urn:microsoft.com/office/officeart/2005/8/layout/hierarchy2"/>
    <dgm:cxn modelId="{46015DD5-4767-493B-8661-76CDCB8EEC19}" type="presOf" srcId="{48022FEE-8DE6-43B0-A28E-2D72EC023997}" destId="{E124B349-1D80-4AAC-997A-E7B7A67DAE60}" srcOrd="1" destOrd="0" presId="urn:microsoft.com/office/officeart/2005/8/layout/hierarchy2"/>
    <dgm:cxn modelId="{49D12214-649A-489A-9948-34D297E77CC4}" type="presOf" srcId="{D06B724C-5035-4045-A0FC-F15D5BC901D8}" destId="{D6CCA67F-2729-4280-A3D4-14DA9435C45B}" srcOrd="1" destOrd="0" presId="urn:microsoft.com/office/officeart/2005/8/layout/hierarchy2"/>
    <dgm:cxn modelId="{4FDC766F-4626-4D3E-A31B-B6974ACD00ED}" type="presOf" srcId="{0A80FA9A-4FB8-49B2-B7FD-054E5EF4386F}" destId="{0FA27C2E-7355-4D9C-8A46-8E6FBE36F3C1}" srcOrd="0" destOrd="0" presId="urn:microsoft.com/office/officeart/2005/8/layout/hierarchy2"/>
    <dgm:cxn modelId="{0D3618C0-881A-4AAE-AF4E-81D126D887F7}" type="presOf" srcId="{19EB843F-2272-4960-8952-5BD5674834AD}" destId="{DB538756-9374-4951-A4F5-79A281F21070}" srcOrd="1" destOrd="0" presId="urn:microsoft.com/office/officeart/2005/8/layout/hierarchy2"/>
    <dgm:cxn modelId="{817BD288-276F-4D8A-9869-D4D7259865A4}" type="presParOf" srcId="{E639CDA4-C93C-42D3-9C37-C1BF1B9C70E1}" destId="{93F9DC3E-E02F-492F-A0BB-18B0342335BD}" srcOrd="0" destOrd="0" presId="urn:microsoft.com/office/officeart/2005/8/layout/hierarchy2"/>
    <dgm:cxn modelId="{1D764D4E-26B4-4FE0-950D-2C5FD802E7ED}" type="presParOf" srcId="{93F9DC3E-E02F-492F-A0BB-18B0342335BD}" destId="{80BDD393-2059-4478-A817-2D2F6B3DD82D}" srcOrd="0" destOrd="0" presId="urn:microsoft.com/office/officeart/2005/8/layout/hierarchy2"/>
    <dgm:cxn modelId="{E3098905-F158-48E5-916F-77E3E02315C0}" type="presParOf" srcId="{93F9DC3E-E02F-492F-A0BB-18B0342335BD}" destId="{CB9F4808-887F-4FE3-97E1-89E49AB59514}" srcOrd="1" destOrd="0" presId="urn:microsoft.com/office/officeart/2005/8/layout/hierarchy2"/>
    <dgm:cxn modelId="{A1A689E8-A76C-4BA3-973D-CB85561DA4DA}" type="presParOf" srcId="{CB9F4808-887F-4FE3-97E1-89E49AB59514}" destId="{2015A4C5-3465-4092-B215-6B666E8DFCF0}" srcOrd="0" destOrd="0" presId="urn:microsoft.com/office/officeart/2005/8/layout/hierarchy2"/>
    <dgm:cxn modelId="{9E5027DF-F999-4EF3-9940-0D257AB02E08}" type="presParOf" srcId="{2015A4C5-3465-4092-B215-6B666E8DFCF0}" destId="{DB538756-9374-4951-A4F5-79A281F21070}" srcOrd="0" destOrd="0" presId="urn:microsoft.com/office/officeart/2005/8/layout/hierarchy2"/>
    <dgm:cxn modelId="{78D8F7B5-7628-48FA-A95D-0F3E1352FD79}" type="presParOf" srcId="{CB9F4808-887F-4FE3-97E1-89E49AB59514}" destId="{16B0AE9F-6CE7-4D7A-8B9B-FACE776996A6}" srcOrd="1" destOrd="0" presId="urn:microsoft.com/office/officeart/2005/8/layout/hierarchy2"/>
    <dgm:cxn modelId="{7D39D5F6-32B8-41B5-828D-44400F7B00DA}" type="presParOf" srcId="{16B0AE9F-6CE7-4D7A-8B9B-FACE776996A6}" destId="{247E2472-12D1-4EC0-8CD8-07AF86BF5248}" srcOrd="0" destOrd="0" presId="urn:microsoft.com/office/officeart/2005/8/layout/hierarchy2"/>
    <dgm:cxn modelId="{8D7AF0F0-4C29-46EA-8A82-91C6A82EE38A}" type="presParOf" srcId="{16B0AE9F-6CE7-4D7A-8B9B-FACE776996A6}" destId="{448FD0B3-34A0-4D87-A0A9-56250B8941CB}" srcOrd="1" destOrd="0" presId="urn:microsoft.com/office/officeart/2005/8/layout/hierarchy2"/>
    <dgm:cxn modelId="{73A704A0-443D-4B54-A5D0-888197B32ECD}" type="presParOf" srcId="{448FD0B3-34A0-4D87-A0A9-56250B8941CB}" destId="{61A45FCD-0D03-4C76-9694-8AB8A501D4B7}" srcOrd="0" destOrd="0" presId="urn:microsoft.com/office/officeart/2005/8/layout/hierarchy2"/>
    <dgm:cxn modelId="{F7F51C43-52B9-4192-A9CD-83CA4CF9AB9E}" type="presParOf" srcId="{61A45FCD-0D03-4C76-9694-8AB8A501D4B7}" destId="{E124B349-1D80-4AAC-997A-E7B7A67DAE60}" srcOrd="0" destOrd="0" presId="urn:microsoft.com/office/officeart/2005/8/layout/hierarchy2"/>
    <dgm:cxn modelId="{578682F8-A264-4518-9B93-7F9BC2BA36EC}" type="presParOf" srcId="{448FD0B3-34A0-4D87-A0A9-56250B8941CB}" destId="{B23118CA-1E74-4D75-8C1A-69C051282F98}" srcOrd="1" destOrd="0" presId="urn:microsoft.com/office/officeart/2005/8/layout/hierarchy2"/>
    <dgm:cxn modelId="{6C864C0A-8779-47F2-9CC4-71DAAB3389B8}" type="presParOf" srcId="{B23118CA-1E74-4D75-8C1A-69C051282F98}" destId="{0FA27C2E-7355-4D9C-8A46-8E6FBE36F3C1}" srcOrd="0" destOrd="0" presId="urn:microsoft.com/office/officeart/2005/8/layout/hierarchy2"/>
    <dgm:cxn modelId="{570E2E1D-F71C-4300-B0A6-0DD162D6C7E7}" type="presParOf" srcId="{B23118CA-1E74-4D75-8C1A-69C051282F98}" destId="{746BE36A-AC12-4742-9B98-F8C42CBCD783}" srcOrd="1" destOrd="0" presId="urn:microsoft.com/office/officeart/2005/8/layout/hierarchy2"/>
    <dgm:cxn modelId="{BFDAA766-372B-47DC-BCFB-CC202D811D04}" type="presParOf" srcId="{CB9F4808-887F-4FE3-97E1-89E49AB59514}" destId="{D0C59B51-2700-4078-916D-2400AB503C98}" srcOrd="2" destOrd="0" presId="urn:microsoft.com/office/officeart/2005/8/layout/hierarchy2"/>
    <dgm:cxn modelId="{D9EAF959-894A-4424-A5D7-BB4E613EC387}" type="presParOf" srcId="{D0C59B51-2700-4078-916D-2400AB503C98}" destId="{D6CCA67F-2729-4280-A3D4-14DA9435C45B}" srcOrd="0" destOrd="0" presId="urn:microsoft.com/office/officeart/2005/8/layout/hierarchy2"/>
    <dgm:cxn modelId="{FBC3A950-C3FC-4361-888C-FDFBBB0E21DE}" type="presParOf" srcId="{CB9F4808-887F-4FE3-97E1-89E49AB59514}" destId="{8D63566A-6E2B-4033-BA8F-D897A6A55139}" srcOrd="3" destOrd="0" presId="urn:microsoft.com/office/officeart/2005/8/layout/hierarchy2"/>
    <dgm:cxn modelId="{440047C9-C3FC-4294-876C-38AD622DEFD1}" type="presParOf" srcId="{8D63566A-6E2B-4033-BA8F-D897A6A55139}" destId="{DD6F33E3-D3DF-42F8-9565-4A29A9927E3E}" srcOrd="0" destOrd="0" presId="urn:microsoft.com/office/officeart/2005/8/layout/hierarchy2"/>
    <dgm:cxn modelId="{F758F214-5A1B-4D28-B282-9723FA0680BF}" type="presParOf" srcId="{8D63566A-6E2B-4033-BA8F-D897A6A55139}" destId="{E38906F6-51F9-4785-B84A-01B8B8E08A6C}" srcOrd="1" destOrd="0" presId="urn:microsoft.com/office/officeart/2005/8/layout/hierarchy2"/>
    <dgm:cxn modelId="{56EDB3CF-24BC-4668-B2CC-0C012E4F4A31}" type="presParOf" srcId="{E38906F6-51F9-4785-B84A-01B8B8E08A6C}" destId="{8FA55D70-366D-4FE5-9D42-9D4D40F70D9C}" srcOrd="0" destOrd="0" presId="urn:microsoft.com/office/officeart/2005/8/layout/hierarchy2"/>
    <dgm:cxn modelId="{B1AFCAA0-EA03-4838-9039-D4DDA0004360}" type="presParOf" srcId="{8FA55D70-366D-4FE5-9D42-9D4D40F70D9C}" destId="{7F0F6138-1956-4266-9D5C-66254A2E5C73}" srcOrd="0" destOrd="0" presId="urn:microsoft.com/office/officeart/2005/8/layout/hierarchy2"/>
    <dgm:cxn modelId="{EE8BC711-51E3-4279-BD9F-B48A52B8B655}" type="presParOf" srcId="{E38906F6-51F9-4785-B84A-01B8B8E08A6C}" destId="{028E0764-8FBD-49B5-AF53-1813F4F298C0}" srcOrd="1" destOrd="0" presId="urn:microsoft.com/office/officeart/2005/8/layout/hierarchy2"/>
    <dgm:cxn modelId="{59CE6F25-454F-4E45-A328-7FE789161883}" type="presParOf" srcId="{028E0764-8FBD-49B5-AF53-1813F4F298C0}" destId="{5D6BB57F-B86B-4BA9-8927-D6503E7EEF70}" srcOrd="0" destOrd="0" presId="urn:microsoft.com/office/officeart/2005/8/layout/hierarchy2"/>
    <dgm:cxn modelId="{28D0F16B-1BCF-419C-8EED-848FB76BD7DF}" type="presParOf" srcId="{028E0764-8FBD-49B5-AF53-1813F4F298C0}" destId="{FAEC451A-DE15-4FBD-9CDB-80C5E429275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5336A1-C879-4434-9F55-6F0D2CCBCB7F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0A011D6A-F948-4C3F-B2BA-BADF9E9216A7}">
      <dgm:prSet phldrT="[Testo]" custT="1"/>
      <dgm:spPr/>
      <dgm:t>
        <a:bodyPr/>
        <a:lstStyle/>
        <a:p>
          <a:r>
            <a:rPr lang="it-IT" sz="1800" b="1" dirty="0" smtClean="0"/>
            <a:t>4 SEZIONI</a:t>
          </a:r>
        </a:p>
        <a:p>
          <a:r>
            <a:rPr lang="it-IT" sz="1800" b="1" dirty="0" smtClean="0">
              <a:solidFill>
                <a:srgbClr val="FF0000"/>
              </a:solidFill>
            </a:rPr>
            <a:t>INGRESSO ORE 8.15</a:t>
          </a:r>
        </a:p>
        <a:p>
          <a:r>
            <a:rPr lang="it-IT" sz="1800" b="1" dirty="0" smtClean="0">
              <a:solidFill>
                <a:srgbClr val="FF0000"/>
              </a:solidFill>
            </a:rPr>
            <a:t>USCITA  ORE 16.15</a:t>
          </a:r>
          <a:endParaRPr lang="it-IT" sz="1800" b="1" dirty="0">
            <a:solidFill>
              <a:srgbClr val="FF0000"/>
            </a:solidFill>
          </a:endParaRPr>
        </a:p>
      </dgm:t>
    </dgm:pt>
    <dgm:pt modelId="{1B45ADD8-ABA0-4FB9-BDB9-8AD5DF771390}" type="parTrans" cxnId="{FFA0A419-83A4-4FD3-836E-ED84FE84B708}">
      <dgm:prSet/>
      <dgm:spPr/>
      <dgm:t>
        <a:bodyPr/>
        <a:lstStyle/>
        <a:p>
          <a:endParaRPr lang="it-IT" sz="2400" b="1"/>
        </a:p>
      </dgm:t>
    </dgm:pt>
    <dgm:pt modelId="{A7E7D759-1ECD-49A3-9AFD-EC69DB4F463C}" type="sibTrans" cxnId="{FFA0A419-83A4-4FD3-836E-ED84FE84B708}">
      <dgm:prSet/>
      <dgm:spPr/>
      <dgm:t>
        <a:bodyPr/>
        <a:lstStyle/>
        <a:p>
          <a:endParaRPr lang="it-IT" sz="2400" b="1"/>
        </a:p>
      </dgm:t>
    </dgm:pt>
    <dgm:pt modelId="{A083CF64-7082-4DF2-ABD5-B9363A859E60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800" b="1" dirty="0" smtClean="0"/>
            <a:t>SEZIONE 1</a:t>
          </a:r>
        </a:p>
        <a:p>
          <a:r>
            <a:rPr lang="it-IT" sz="1800" b="1" dirty="0" smtClean="0"/>
            <a:t>SEZIONE 2</a:t>
          </a:r>
        </a:p>
      </dgm:t>
    </dgm:pt>
    <dgm:pt modelId="{19EB843F-2272-4960-8952-5BD5674834AD}" type="parTrans" cxnId="{E8F47D24-6684-4724-A14D-066F37D6FF73}">
      <dgm:prSet custT="1"/>
      <dgm:spPr/>
      <dgm:t>
        <a:bodyPr/>
        <a:lstStyle/>
        <a:p>
          <a:endParaRPr lang="it-IT" sz="700" b="1"/>
        </a:p>
      </dgm:t>
    </dgm:pt>
    <dgm:pt modelId="{40B95274-1264-49B9-9CE6-65D614F5CA81}" type="sibTrans" cxnId="{E8F47D24-6684-4724-A14D-066F37D6FF73}">
      <dgm:prSet/>
      <dgm:spPr/>
      <dgm:t>
        <a:bodyPr/>
        <a:lstStyle/>
        <a:p>
          <a:endParaRPr lang="it-IT" sz="2400" b="1"/>
        </a:p>
      </dgm:t>
    </dgm:pt>
    <dgm:pt modelId="{0A80FA9A-4FB8-49B2-B7FD-054E5EF4386F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800" b="1" dirty="0" smtClean="0"/>
            <a:t>ENTRATA LATO DESTRO</a:t>
          </a:r>
          <a:endParaRPr lang="it-IT" sz="1800" b="1" dirty="0"/>
        </a:p>
      </dgm:t>
    </dgm:pt>
    <dgm:pt modelId="{48022FEE-8DE6-43B0-A28E-2D72EC023997}" type="parTrans" cxnId="{FA64B01C-F8E6-49D7-A359-49DA5259C251}">
      <dgm:prSet custT="1"/>
      <dgm:spPr/>
      <dgm:t>
        <a:bodyPr/>
        <a:lstStyle/>
        <a:p>
          <a:endParaRPr lang="it-IT" sz="700" b="1"/>
        </a:p>
      </dgm:t>
    </dgm:pt>
    <dgm:pt modelId="{A4DFA96A-359F-441F-96D4-83112F2B0C00}" type="sibTrans" cxnId="{FA64B01C-F8E6-49D7-A359-49DA5259C251}">
      <dgm:prSet/>
      <dgm:spPr/>
      <dgm:t>
        <a:bodyPr/>
        <a:lstStyle/>
        <a:p>
          <a:endParaRPr lang="it-IT" sz="2400" b="1"/>
        </a:p>
      </dgm:t>
    </dgm:pt>
    <dgm:pt modelId="{92D5AA21-A374-47FB-A497-33790725F1A9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800" b="1" dirty="0" smtClean="0"/>
            <a:t>SEZIONE 3</a:t>
          </a:r>
        </a:p>
        <a:p>
          <a:r>
            <a:rPr lang="it-IT" sz="1800" b="1" dirty="0" smtClean="0"/>
            <a:t>SEZIONE 4</a:t>
          </a:r>
        </a:p>
      </dgm:t>
    </dgm:pt>
    <dgm:pt modelId="{D06B724C-5035-4045-A0FC-F15D5BC901D8}" type="parTrans" cxnId="{248CCC6C-53C2-4CFF-B7B9-AD454A16B5F9}">
      <dgm:prSet custT="1"/>
      <dgm:spPr/>
      <dgm:t>
        <a:bodyPr/>
        <a:lstStyle/>
        <a:p>
          <a:endParaRPr lang="it-IT" sz="700" b="1"/>
        </a:p>
      </dgm:t>
    </dgm:pt>
    <dgm:pt modelId="{010BDFAD-A602-43DD-BEDC-C22935C7889C}" type="sibTrans" cxnId="{248CCC6C-53C2-4CFF-B7B9-AD454A16B5F9}">
      <dgm:prSet/>
      <dgm:spPr/>
      <dgm:t>
        <a:bodyPr/>
        <a:lstStyle/>
        <a:p>
          <a:endParaRPr lang="it-IT" sz="2400" b="1"/>
        </a:p>
      </dgm:t>
    </dgm:pt>
    <dgm:pt modelId="{F664173F-1BBF-4472-B6CE-FCDE8C3323BB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 </a:t>
          </a:r>
        </a:p>
        <a:p>
          <a:r>
            <a:rPr lang="it-IT" sz="1600" b="1" dirty="0" smtClean="0"/>
            <a:t>ENTRARTA LATO SINISTRO</a:t>
          </a:r>
          <a:endParaRPr lang="it-IT" sz="1600" b="1" dirty="0"/>
        </a:p>
      </dgm:t>
    </dgm:pt>
    <dgm:pt modelId="{8B9BD905-4A3D-49C2-9150-1C6A58285BB2}" type="parTrans" cxnId="{5051986A-8C6C-4878-866F-652B735442DA}">
      <dgm:prSet custT="1"/>
      <dgm:spPr/>
      <dgm:t>
        <a:bodyPr/>
        <a:lstStyle/>
        <a:p>
          <a:endParaRPr lang="it-IT" sz="700" b="1"/>
        </a:p>
      </dgm:t>
    </dgm:pt>
    <dgm:pt modelId="{DF46FF27-751D-45B8-BD10-354D2D75E0AF}" type="sibTrans" cxnId="{5051986A-8C6C-4878-866F-652B735442DA}">
      <dgm:prSet/>
      <dgm:spPr/>
      <dgm:t>
        <a:bodyPr/>
        <a:lstStyle/>
        <a:p>
          <a:endParaRPr lang="it-IT" sz="2400" b="1"/>
        </a:p>
      </dgm:t>
    </dgm:pt>
    <dgm:pt modelId="{E639CDA4-C93C-42D3-9C37-C1BF1B9C70E1}" type="pres">
      <dgm:prSet presAssocID="{AB5336A1-C879-4434-9F55-6F0D2CCBCB7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3F9DC3E-E02F-492F-A0BB-18B0342335BD}" type="pres">
      <dgm:prSet presAssocID="{0A011D6A-F948-4C3F-B2BA-BADF9E9216A7}" presName="root1" presStyleCnt="0"/>
      <dgm:spPr/>
    </dgm:pt>
    <dgm:pt modelId="{80BDD393-2059-4478-A817-2D2F6B3DD82D}" type="pres">
      <dgm:prSet presAssocID="{0A011D6A-F948-4C3F-B2BA-BADF9E9216A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B9F4808-887F-4FE3-97E1-89E49AB59514}" type="pres">
      <dgm:prSet presAssocID="{0A011D6A-F948-4C3F-B2BA-BADF9E9216A7}" presName="level2hierChild" presStyleCnt="0"/>
      <dgm:spPr/>
    </dgm:pt>
    <dgm:pt modelId="{2015A4C5-3465-4092-B215-6B666E8DFCF0}" type="pres">
      <dgm:prSet presAssocID="{19EB843F-2272-4960-8952-5BD5674834AD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DB538756-9374-4951-A4F5-79A281F21070}" type="pres">
      <dgm:prSet presAssocID="{19EB843F-2272-4960-8952-5BD5674834AD}" presName="connTx" presStyleLbl="parChTrans1D2" presStyleIdx="0" presStyleCnt="2"/>
      <dgm:spPr/>
      <dgm:t>
        <a:bodyPr/>
        <a:lstStyle/>
        <a:p>
          <a:endParaRPr lang="it-IT"/>
        </a:p>
      </dgm:t>
    </dgm:pt>
    <dgm:pt modelId="{16B0AE9F-6CE7-4D7A-8B9B-FACE776996A6}" type="pres">
      <dgm:prSet presAssocID="{A083CF64-7082-4DF2-ABD5-B9363A859E60}" presName="root2" presStyleCnt="0"/>
      <dgm:spPr/>
    </dgm:pt>
    <dgm:pt modelId="{247E2472-12D1-4EC0-8CD8-07AF86BF5248}" type="pres">
      <dgm:prSet presAssocID="{A083CF64-7082-4DF2-ABD5-B9363A859E60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48FD0B3-34A0-4D87-A0A9-56250B8941CB}" type="pres">
      <dgm:prSet presAssocID="{A083CF64-7082-4DF2-ABD5-B9363A859E60}" presName="level3hierChild" presStyleCnt="0"/>
      <dgm:spPr/>
    </dgm:pt>
    <dgm:pt modelId="{61A45FCD-0D03-4C76-9694-8AB8A501D4B7}" type="pres">
      <dgm:prSet presAssocID="{48022FEE-8DE6-43B0-A28E-2D72EC023997}" presName="conn2-1" presStyleLbl="parChTrans1D3" presStyleIdx="0" presStyleCnt="2"/>
      <dgm:spPr/>
      <dgm:t>
        <a:bodyPr/>
        <a:lstStyle/>
        <a:p>
          <a:endParaRPr lang="it-IT"/>
        </a:p>
      </dgm:t>
    </dgm:pt>
    <dgm:pt modelId="{E124B349-1D80-4AAC-997A-E7B7A67DAE60}" type="pres">
      <dgm:prSet presAssocID="{48022FEE-8DE6-43B0-A28E-2D72EC023997}" presName="connTx" presStyleLbl="parChTrans1D3" presStyleIdx="0" presStyleCnt="2"/>
      <dgm:spPr/>
      <dgm:t>
        <a:bodyPr/>
        <a:lstStyle/>
        <a:p>
          <a:endParaRPr lang="it-IT"/>
        </a:p>
      </dgm:t>
    </dgm:pt>
    <dgm:pt modelId="{B23118CA-1E74-4D75-8C1A-69C051282F98}" type="pres">
      <dgm:prSet presAssocID="{0A80FA9A-4FB8-49B2-B7FD-054E5EF4386F}" presName="root2" presStyleCnt="0"/>
      <dgm:spPr/>
    </dgm:pt>
    <dgm:pt modelId="{0FA27C2E-7355-4D9C-8A46-8E6FBE36F3C1}" type="pres">
      <dgm:prSet presAssocID="{0A80FA9A-4FB8-49B2-B7FD-054E5EF4386F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46BE36A-AC12-4742-9B98-F8C42CBCD783}" type="pres">
      <dgm:prSet presAssocID="{0A80FA9A-4FB8-49B2-B7FD-054E5EF4386F}" presName="level3hierChild" presStyleCnt="0"/>
      <dgm:spPr/>
    </dgm:pt>
    <dgm:pt modelId="{D0C59B51-2700-4078-916D-2400AB503C98}" type="pres">
      <dgm:prSet presAssocID="{D06B724C-5035-4045-A0FC-F15D5BC901D8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D6CCA67F-2729-4280-A3D4-14DA9435C45B}" type="pres">
      <dgm:prSet presAssocID="{D06B724C-5035-4045-A0FC-F15D5BC901D8}" presName="connTx" presStyleLbl="parChTrans1D2" presStyleIdx="1" presStyleCnt="2"/>
      <dgm:spPr/>
      <dgm:t>
        <a:bodyPr/>
        <a:lstStyle/>
        <a:p>
          <a:endParaRPr lang="it-IT"/>
        </a:p>
      </dgm:t>
    </dgm:pt>
    <dgm:pt modelId="{8D63566A-6E2B-4033-BA8F-D897A6A55139}" type="pres">
      <dgm:prSet presAssocID="{92D5AA21-A374-47FB-A497-33790725F1A9}" presName="root2" presStyleCnt="0"/>
      <dgm:spPr/>
    </dgm:pt>
    <dgm:pt modelId="{DD6F33E3-D3DF-42F8-9565-4A29A9927E3E}" type="pres">
      <dgm:prSet presAssocID="{92D5AA21-A374-47FB-A497-33790725F1A9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38906F6-51F9-4785-B84A-01B8B8E08A6C}" type="pres">
      <dgm:prSet presAssocID="{92D5AA21-A374-47FB-A497-33790725F1A9}" presName="level3hierChild" presStyleCnt="0"/>
      <dgm:spPr/>
    </dgm:pt>
    <dgm:pt modelId="{8FA55D70-366D-4FE5-9D42-9D4D40F70D9C}" type="pres">
      <dgm:prSet presAssocID="{8B9BD905-4A3D-49C2-9150-1C6A58285BB2}" presName="conn2-1" presStyleLbl="parChTrans1D3" presStyleIdx="1" presStyleCnt="2"/>
      <dgm:spPr/>
      <dgm:t>
        <a:bodyPr/>
        <a:lstStyle/>
        <a:p>
          <a:endParaRPr lang="it-IT"/>
        </a:p>
      </dgm:t>
    </dgm:pt>
    <dgm:pt modelId="{7F0F6138-1956-4266-9D5C-66254A2E5C73}" type="pres">
      <dgm:prSet presAssocID="{8B9BD905-4A3D-49C2-9150-1C6A58285BB2}" presName="connTx" presStyleLbl="parChTrans1D3" presStyleIdx="1" presStyleCnt="2"/>
      <dgm:spPr/>
      <dgm:t>
        <a:bodyPr/>
        <a:lstStyle/>
        <a:p>
          <a:endParaRPr lang="it-IT"/>
        </a:p>
      </dgm:t>
    </dgm:pt>
    <dgm:pt modelId="{028E0764-8FBD-49B5-AF53-1813F4F298C0}" type="pres">
      <dgm:prSet presAssocID="{F664173F-1BBF-4472-B6CE-FCDE8C3323BB}" presName="root2" presStyleCnt="0"/>
      <dgm:spPr/>
    </dgm:pt>
    <dgm:pt modelId="{5D6BB57F-B86B-4BA9-8927-D6503E7EEF70}" type="pres">
      <dgm:prSet presAssocID="{F664173F-1BBF-4472-B6CE-FCDE8C3323BB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AEC451A-DE15-4FBD-9CDB-80C5E4292752}" type="pres">
      <dgm:prSet presAssocID="{F664173F-1BBF-4472-B6CE-FCDE8C3323BB}" presName="level3hierChild" presStyleCnt="0"/>
      <dgm:spPr/>
    </dgm:pt>
  </dgm:ptLst>
  <dgm:cxnLst>
    <dgm:cxn modelId="{BB91823A-8CAA-4CE3-81D5-D787BEC0D16C}" type="presOf" srcId="{D06B724C-5035-4045-A0FC-F15D5BC901D8}" destId="{D0C59B51-2700-4078-916D-2400AB503C98}" srcOrd="0" destOrd="0" presId="urn:microsoft.com/office/officeart/2005/8/layout/hierarchy2"/>
    <dgm:cxn modelId="{5051986A-8C6C-4878-866F-652B735442DA}" srcId="{92D5AA21-A374-47FB-A497-33790725F1A9}" destId="{F664173F-1BBF-4472-B6CE-FCDE8C3323BB}" srcOrd="0" destOrd="0" parTransId="{8B9BD905-4A3D-49C2-9150-1C6A58285BB2}" sibTransId="{DF46FF27-751D-45B8-BD10-354D2D75E0AF}"/>
    <dgm:cxn modelId="{06E4880C-BCC4-4300-9819-94FD6DEEBDB9}" type="presOf" srcId="{0A011D6A-F948-4C3F-B2BA-BADF9E9216A7}" destId="{80BDD393-2059-4478-A817-2D2F6B3DD82D}" srcOrd="0" destOrd="0" presId="urn:microsoft.com/office/officeart/2005/8/layout/hierarchy2"/>
    <dgm:cxn modelId="{8F4EEE6C-AFCF-46F4-9BC7-4F5A7941FE9E}" type="presOf" srcId="{A083CF64-7082-4DF2-ABD5-B9363A859E60}" destId="{247E2472-12D1-4EC0-8CD8-07AF86BF5248}" srcOrd="0" destOrd="0" presId="urn:microsoft.com/office/officeart/2005/8/layout/hierarchy2"/>
    <dgm:cxn modelId="{F25ED087-CDDF-40A4-A49B-073F2EC62668}" type="presOf" srcId="{48022FEE-8DE6-43B0-A28E-2D72EC023997}" destId="{E124B349-1D80-4AAC-997A-E7B7A67DAE60}" srcOrd="1" destOrd="0" presId="urn:microsoft.com/office/officeart/2005/8/layout/hierarchy2"/>
    <dgm:cxn modelId="{FA64B01C-F8E6-49D7-A359-49DA5259C251}" srcId="{A083CF64-7082-4DF2-ABD5-B9363A859E60}" destId="{0A80FA9A-4FB8-49B2-B7FD-054E5EF4386F}" srcOrd="0" destOrd="0" parTransId="{48022FEE-8DE6-43B0-A28E-2D72EC023997}" sibTransId="{A4DFA96A-359F-441F-96D4-83112F2B0C00}"/>
    <dgm:cxn modelId="{F51FBBF3-C9FC-4183-8FFD-2C5446796BC1}" type="presOf" srcId="{8B9BD905-4A3D-49C2-9150-1C6A58285BB2}" destId="{7F0F6138-1956-4266-9D5C-66254A2E5C73}" srcOrd="1" destOrd="0" presId="urn:microsoft.com/office/officeart/2005/8/layout/hierarchy2"/>
    <dgm:cxn modelId="{35D6B777-83D6-4335-98E8-123CA3841721}" type="presOf" srcId="{0A80FA9A-4FB8-49B2-B7FD-054E5EF4386F}" destId="{0FA27C2E-7355-4D9C-8A46-8E6FBE36F3C1}" srcOrd="0" destOrd="0" presId="urn:microsoft.com/office/officeart/2005/8/layout/hierarchy2"/>
    <dgm:cxn modelId="{248CCC6C-53C2-4CFF-B7B9-AD454A16B5F9}" srcId="{0A011D6A-F948-4C3F-B2BA-BADF9E9216A7}" destId="{92D5AA21-A374-47FB-A497-33790725F1A9}" srcOrd="1" destOrd="0" parTransId="{D06B724C-5035-4045-A0FC-F15D5BC901D8}" sibTransId="{010BDFAD-A602-43DD-BEDC-C22935C7889C}"/>
    <dgm:cxn modelId="{FFA0A419-83A4-4FD3-836E-ED84FE84B708}" srcId="{AB5336A1-C879-4434-9F55-6F0D2CCBCB7F}" destId="{0A011D6A-F948-4C3F-B2BA-BADF9E9216A7}" srcOrd="0" destOrd="0" parTransId="{1B45ADD8-ABA0-4FB9-BDB9-8AD5DF771390}" sibTransId="{A7E7D759-1ECD-49A3-9AFD-EC69DB4F463C}"/>
    <dgm:cxn modelId="{F9108819-B813-48E1-AF68-676E7DF0A24B}" type="presOf" srcId="{92D5AA21-A374-47FB-A497-33790725F1A9}" destId="{DD6F33E3-D3DF-42F8-9565-4A29A9927E3E}" srcOrd="0" destOrd="0" presId="urn:microsoft.com/office/officeart/2005/8/layout/hierarchy2"/>
    <dgm:cxn modelId="{839231F0-64FF-48C8-9E19-DEB034DF9A7B}" type="presOf" srcId="{19EB843F-2272-4960-8952-5BD5674834AD}" destId="{2015A4C5-3465-4092-B215-6B666E8DFCF0}" srcOrd="0" destOrd="0" presId="urn:microsoft.com/office/officeart/2005/8/layout/hierarchy2"/>
    <dgm:cxn modelId="{E8F47D24-6684-4724-A14D-066F37D6FF73}" srcId="{0A011D6A-F948-4C3F-B2BA-BADF9E9216A7}" destId="{A083CF64-7082-4DF2-ABD5-B9363A859E60}" srcOrd="0" destOrd="0" parTransId="{19EB843F-2272-4960-8952-5BD5674834AD}" sibTransId="{40B95274-1264-49B9-9CE6-65D614F5CA81}"/>
    <dgm:cxn modelId="{95C20CFB-7C1B-4071-96AA-B262B2C8F991}" type="presOf" srcId="{F664173F-1BBF-4472-B6CE-FCDE8C3323BB}" destId="{5D6BB57F-B86B-4BA9-8927-D6503E7EEF70}" srcOrd="0" destOrd="0" presId="urn:microsoft.com/office/officeart/2005/8/layout/hierarchy2"/>
    <dgm:cxn modelId="{63BB5092-F754-47B6-9367-4E20D7844B53}" type="presOf" srcId="{AB5336A1-C879-4434-9F55-6F0D2CCBCB7F}" destId="{E639CDA4-C93C-42D3-9C37-C1BF1B9C70E1}" srcOrd="0" destOrd="0" presId="urn:microsoft.com/office/officeart/2005/8/layout/hierarchy2"/>
    <dgm:cxn modelId="{C79673DD-BF5E-4F26-9000-4B2BF9A29F8E}" type="presOf" srcId="{D06B724C-5035-4045-A0FC-F15D5BC901D8}" destId="{D6CCA67F-2729-4280-A3D4-14DA9435C45B}" srcOrd="1" destOrd="0" presId="urn:microsoft.com/office/officeart/2005/8/layout/hierarchy2"/>
    <dgm:cxn modelId="{B8C7648C-62AA-43B6-A111-4DD9C7AB3283}" type="presOf" srcId="{8B9BD905-4A3D-49C2-9150-1C6A58285BB2}" destId="{8FA55D70-366D-4FE5-9D42-9D4D40F70D9C}" srcOrd="0" destOrd="0" presId="urn:microsoft.com/office/officeart/2005/8/layout/hierarchy2"/>
    <dgm:cxn modelId="{254A67F4-BB35-4ABB-9E2D-0186CA7E5959}" type="presOf" srcId="{19EB843F-2272-4960-8952-5BD5674834AD}" destId="{DB538756-9374-4951-A4F5-79A281F21070}" srcOrd="1" destOrd="0" presId="urn:microsoft.com/office/officeart/2005/8/layout/hierarchy2"/>
    <dgm:cxn modelId="{80219114-10C4-4E35-BFCA-24CD1C181FA7}" type="presOf" srcId="{48022FEE-8DE6-43B0-A28E-2D72EC023997}" destId="{61A45FCD-0D03-4C76-9694-8AB8A501D4B7}" srcOrd="0" destOrd="0" presId="urn:microsoft.com/office/officeart/2005/8/layout/hierarchy2"/>
    <dgm:cxn modelId="{4F284B88-5D83-4EE6-B835-F3B54BC30653}" type="presParOf" srcId="{E639CDA4-C93C-42D3-9C37-C1BF1B9C70E1}" destId="{93F9DC3E-E02F-492F-A0BB-18B0342335BD}" srcOrd="0" destOrd="0" presId="urn:microsoft.com/office/officeart/2005/8/layout/hierarchy2"/>
    <dgm:cxn modelId="{89E35F2F-4DBC-44D3-B662-8AD04F917734}" type="presParOf" srcId="{93F9DC3E-E02F-492F-A0BB-18B0342335BD}" destId="{80BDD393-2059-4478-A817-2D2F6B3DD82D}" srcOrd="0" destOrd="0" presId="urn:microsoft.com/office/officeart/2005/8/layout/hierarchy2"/>
    <dgm:cxn modelId="{0F92B9F5-9762-4A76-B479-3CAF053CA184}" type="presParOf" srcId="{93F9DC3E-E02F-492F-A0BB-18B0342335BD}" destId="{CB9F4808-887F-4FE3-97E1-89E49AB59514}" srcOrd="1" destOrd="0" presId="urn:microsoft.com/office/officeart/2005/8/layout/hierarchy2"/>
    <dgm:cxn modelId="{541FC4D7-CC16-4307-8C7E-41B9F05F8D24}" type="presParOf" srcId="{CB9F4808-887F-4FE3-97E1-89E49AB59514}" destId="{2015A4C5-3465-4092-B215-6B666E8DFCF0}" srcOrd="0" destOrd="0" presId="urn:microsoft.com/office/officeart/2005/8/layout/hierarchy2"/>
    <dgm:cxn modelId="{5046F584-B758-49E5-84F8-FFAFE68ED5F0}" type="presParOf" srcId="{2015A4C5-3465-4092-B215-6B666E8DFCF0}" destId="{DB538756-9374-4951-A4F5-79A281F21070}" srcOrd="0" destOrd="0" presId="urn:microsoft.com/office/officeart/2005/8/layout/hierarchy2"/>
    <dgm:cxn modelId="{6373613F-9AC8-4364-844E-EDF0552F3614}" type="presParOf" srcId="{CB9F4808-887F-4FE3-97E1-89E49AB59514}" destId="{16B0AE9F-6CE7-4D7A-8B9B-FACE776996A6}" srcOrd="1" destOrd="0" presId="urn:microsoft.com/office/officeart/2005/8/layout/hierarchy2"/>
    <dgm:cxn modelId="{128EF43A-D335-4BDD-8017-A37880B1848D}" type="presParOf" srcId="{16B0AE9F-6CE7-4D7A-8B9B-FACE776996A6}" destId="{247E2472-12D1-4EC0-8CD8-07AF86BF5248}" srcOrd="0" destOrd="0" presId="urn:microsoft.com/office/officeart/2005/8/layout/hierarchy2"/>
    <dgm:cxn modelId="{9D1CCBB2-F45D-48F7-9B26-F61AF913B485}" type="presParOf" srcId="{16B0AE9F-6CE7-4D7A-8B9B-FACE776996A6}" destId="{448FD0B3-34A0-4D87-A0A9-56250B8941CB}" srcOrd="1" destOrd="0" presId="urn:microsoft.com/office/officeart/2005/8/layout/hierarchy2"/>
    <dgm:cxn modelId="{D994AE69-D667-4D04-AC82-8C526AAC7E3A}" type="presParOf" srcId="{448FD0B3-34A0-4D87-A0A9-56250B8941CB}" destId="{61A45FCD-0D03-4C76-9694-8AB8A501D4B7}" srcOrd="0" destOrd="0" presId="urn:microsoft.com/office/officeart/2005/8/layout/hierarchy2"/>
    <dgm:cxn modelId="{73E01757-97E6-42BB-A1B3-33C9D43D3E77}" type="presParOf" srcId="{61A45FCD-0D03-4C76-9694-8AB8A501D4B7}" destId="{E124B349-1D80-4AAC-997A-E7B7A67DAE60}" srcOrd="0" destOrd="0" presId="urn:microsoft.com/office/officeart/2005/8/layout/hierarchy2"/>
    <dgm:cxn modelId="{A252A79D-FEF6-4EB2-B7FA-455B8A14398D}" type="presParOf" srcId="{448FD0B3-34A0-4D87-A0A9-56250B8941CB}" destId="{B23118CA-1E74-4D75-8C1A-69C051282F98}" srcOrd="1" destOrd="0" presId="urn:microsoft.com/office/officeart/2005/8/layout/hierarchy2"/>
    <dgm:cxn modelId="{67DCE80A-41C0-4AFE-9F63-3133AB2B651B}" type="presParOf" srcId="{B23118CA-1E74-4D75-8C1A-69C051282F98}" destId="{0FA27C2E-7355-4D9C-8A46-8E6FBE36F3C1}" srcOrd="0" destOrd="0" presId="urn:microsoft.com/office/officeart/2005/8/layout/hierarchy2"/>
    <dgm:cxn modelId="{AC0BE805-6550-406E-948C-E6798E3A6CB8}" type="presParOf" srcId="{B23118CA-1E74-4D75-8C1A-69C051282F98}" destId="{746BE36A-AC12-4742-9B98-F8C42CBCD783}" srcOrd="1" destOrd="0" presId="urn:microsoft.com/office/officeart/2005/8/layout/hierarchy2"/>
    <dgm:cxn modelId="{E8941F21-60A6-48A3-BA3A-3FE1651CB45E}" type="presParOf" srcId="{CB9F4808-887F-4FE3-97E1-89E49AB59514}" destId="{D0C59B51-2700-4078-916D-2400AB503C98}" srcOrd="2" destOrd="0" presId="urn:microsoft.com/office/officeart/2005/8/layout/hierarchy2"/>
    <dgm:cxn modelId="{179A2AEC-C55D-4B48-B265-61E6C2A6BBB3}" type="presParOf" srcId="{D0C59B51-2700-4078-916D-2400AB503C98}" destId="{D6CCA67F-2729-4280-A3D4-14DA9435C45B}" srcOrd="0" destOrd="0" presId="urn:microsoft.com/office/officeart/2005/8/layout/hierarchy2"/>
    <dgm:cxn modelId="{004103A8-B144-44DD-A5AA-9FC7CD1C4D6D}" type="presParOf" srcId="{CB9F4808-887F-4FE3-97E1-89E49AB59514}" destId="{8D63566A-6E2B-4033-BA8F-D897A6A55139}" srcOrd="3" destOrd="0" presId="urn:microsoft.com/office/officeart/2005/8/layout/hierarchy2"/>
    <dgm:cxn modelId="{831359D1-655B-41A7-A276-7EFF3AEBF11F}" type="presParOf" srcId="{8D63566A-6E2B-4033-BA8F-D897A6A55139}" destId="{DD6F33E3-D3DF-42F8-9565-4A29A9927E3E}" srcOrd="0" destOrd="0" presId="urn:microsoft.com/office/officeart/2005/8/layout/hierarchy2"/>
    <dgm:cxn modelId="{118C0E09-F049-4F57-A3C3-F617CB21DD9F}" type="presParOf" srcId="{8D63566A-6E2B-4033-BA8F-D897A6A55139}" destId="{E38906F6-51F9-4785-B84A-01B8B8E08A6C}" srcOrd="1" destOrd="0" presId="urn:microsoft.com/office/officeart/2005/8/layout/hierarchy2"/>
    <dgm:cxn modelId="{CF8C3F10-C659-4238-9D6F-51FF7E62A224}" type="presParOf" srcId="{E38906F6-51F9-4785-B84A-01B8B8E08A6C}" destId="{8FA55D70-366D-4FE5-9D42-9D4D40F70D9C}" srcOrd="0" destOrd="0" presId="urn:microsoft.com/office/officeart/2005/8/layout/hierarchy2"/>
    <dgm:cxn modelId="{D4E9774A-4BD7-4EBB-8309-7EEC317FE8F1}" type="presParOf" srcId="{8FA55D70-366D-4FE5-9D42-9D4D40F70D9C}" destId="{7F0F6138-1956-4266-9D5C-66254A2E5C73}" srcOrd="0" destOrd="0" presId="urn:microsoft.com/office/officeart/2005/8/layout/hierarchy2"/>
    <dgm:cxn modelId="{16422115-1057-4A23-A8B3-01C79551977F}" type="presParOf" srcId="{E38906F6-51F9-4785-B84A-01B8B8E08A6C}" destId="{028E0764-8FBD-49B5-AF53-1813F4F298C0}" srcOrd="1" destOrd="0" presId="urn:microsoft.com/office/officeart/2005/8/layout/hierarchy2"/>
    <dgm:cxn modelId="{20EE7536-57E2-4E8B-96B7-8F0FA02B03DA}" type="presParOf" srcId="{028E0764-8FBD-49B5-AF53-1813F4F298C0}" destId="{5D6BB57F-B86B-4BA9-8927-D6503E7EEF70}" srcOrd="0" destOrd="0" presId="urn:microsoft.com/office/officeart/2005/8/layout/hierarchy2"/>
    <dgm:cxn modelId="{FFAF43C0-1558-4A6F-8033-C41CCC8BAAE9}" type="presParOf" srcId="{028E0764-8FBD-49B5-AF53-1813F4F298C0}" destId="{FAEC451A-DE15-4FBD-9CDB-80C5E429275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B5336A1-C879-4434-9F55-6F0D2CCBCB7F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0A011D6A-F948-4C3F-B2BA-BADF9E9216A7}">
      <dgm:prSet phldrT="[Testo]" custT="1"/>
      <dgm:spPr/>
      <dgm:t>
        <a:bodyPr/>
        <a:lstStyle/>
        <a:p>
          <a:r>
            <a:rPr lang="it-IT" sz="1800" b="1" dirty="0" smtClean="0"/>
            <a:t>3 SEZIONI</a:t>
          </a:r>
        </a:p>
        <a:p>
          <a:r>
            <a:rPr lang="it-IT" sz="1800" b="1" dirty="0" smtClean="0">
              <a:solidFill>
                <a:srgbClr val="FF0000"/>
              </a:solidFill>
            </a:rPr>
            <a:t>INGRESSO ORE 8.15</a:t>
          </a:r>
        </a:p>
        <a:p>
          <a:r>
            <a:rPr lang="it-IT" sz="1800" b="1" dirty="0" smtClean="0">
              <a:solidFill>
                <a:srgbClr val="FF0000"/>
              </a:solidFill>
            </a:rPr>
            <a:t>USCITA  ORE 16.15</a:t>
          </a:r>
          <a:endParaRPr lang="it-IT" sz="1800" b="1" dirty="0">
            <a:solidFill>
              <a:srgbClr val="FF0000"/>
            </a:solidFill>
          </a:endParaRPr>
        </a:p>
      </dgm:t>
    </dgm:pt>
    <dgm:pt modelId="{1B45ADD8-ABA0-4FB9-BDB9-8AD5DF771390}" type="parTrans" cxnId="{FFA0A419-83A4-4FD3-836E-ED84FE84B708}">
      <dgm:prSet/>
      <dgm:spPr/>
      <dgm:t>
        <a:bodyPr/>
        <a:lstStyle/>
        <a:p>
          <a:endParaRPr lang="it-IT" sz="3200" b="1"/>
        </a:p>
      </dgm:t>
    </dgm:pt>
    <dgm:pt modelId="{A7E7D759-1ECD-49A3-9AFD-EC69DB4F463C}" type="sibTrans" cxnId="{FFA0A419-83A4-4FD3-836E-ED84FE84B708}">
      <dgm:prSet/>
      <dgm:spPr/>
      <dgm:t>
        <a:bodyPr/>
        <a:lstStyle/>
        <a:p>
          <a:endParaRPr lang="it-IT" sz="3200" b="1"/>
        </a:p>
      </dgm:t>
    </dgm:pt>
    <dgm:pt modelId="{A083CF64-7082-4DF2-ABD5-B9363A859E60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SEZIONE 1</a:t>
          </a:r>
        </a:p>
        <a:p>
          <a:r>
            <a:rPr lang="it-IT" sz="2000" b="1" dirty="0" smtClean="0"/>
            <a:t>SEZIONE 2</a:t>
          </a:r>
          <a:endParaRPr lang="it-IT" sz="2000" b="1" dirty="0"/>
        </a:p>
      </dgm:t>
    </dgm:pt>
    <dgm:pt modelId="{19EB843F-2272-4960-8952-5BD5674834AD}" type="parTrans" cxnId="{E8F47D24-6684-4724-A14D-066F37D6FF73}">
      <dgm:prSet custT="1"/>
      <dgm:spPr/>
      <dgm:t>
        <a:bodyPr/>
        <a:lstStyle/>
        <a:p>
          <a:endParaRPr lang="it-IT" sz="900" b="1"/>
        </a:p>
      </dgm:t>
    </dgm:pt>
    <dgm:pt modelId="{40B95274-1264-49B9-9CE6-65D614F5CA81}" type="sibTrans" cxnId="{E8F47D24-6684-4724-A14D-066F37D6FF73}">
      <dgm:prSet/>
      <dgm:spPr/>
      <dgm:t>
        <a:bodyPr/>
        <a:lstStyle/>
        <a:p>
          <a:endParaRPr lang="it-IT" sz="3200" b="1"/>
        </a:p>
      </dgm:t>
    </dgm:pt>
    <dgm:pt modelId="{0A80FA9A-4FB8-49B2-B7FD-054E5EF4386F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CANCELLO PRINCIPALE</a:t>
          </a:r>
          <a:endParaRPr lang="it-IT" sz="2000" b="1" dirty="0"/>
        </a:p>
      </dgm:t>
    </dgm:pt>
    <dgm:pt modelId="{48022FEE-8DE6-43B0-A28E-2D72EC023997}" type="parTrans" cxnId="{FA64B01C-F8E6-49D7-A359-49DA5259C251}">
      <dgm:prSet custT="1"/>
      <dgm:spPr/>
      <dgm:t>
        <a:bodyPr/>
        <a:lstStyle/>
        <a:p>
          <a:endParaRPr lang="it-IT" sz="900" b="1"/>
        </a:p>
      </dgm:t>
    </dgm:pt>
    <dgm:pt modelId="{A4DFA96A-359F-441F-96D4-83112F2B0C00}" type="sibTrans" cxnId="{FA64B01C-F8E6-49D7-A359-49DA5259C251}">
      <dgm:prSet/>
      <dgm:spPr/>
      <dgm:t>
        <a:bodyPr/>
        <a:lstStyle/>
        <a:p>
          <a:endParaRPr lang="it-IT" sz="3200" b="1"/>
        </a:p>
      </dgm:t>
    </dgm:pt>
    <dgm:pt modelId="{92D5AA21-A374-47FB-A497-33790725F1A9}">
      <dgm:prSet phldrT="[Tes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SEZIONE 3</a:t>
          </a:r>
        </a:p>
      </dgm:t>
    </dgm:pt>
    <dgm:pt modelId="{D06B724C-5035-4045-A0FC-F15D5BC901D8}" type="parTrans" cxnId="{248CCC6C-53C2-4CFF-B7B9-AD454A16B5F9}">
      <dgm:prSet custT="1"/>
      <dgm:spPr/>
      <dgm:t>
        <a:bodyPr/>
        <a:lstStyle/>
        <a:p>
          <a:endParaRPr lang="it-IT" sz="900" b="1"/>
        </a:p>
      </dgm:t>
    </dgm:pt>
    <dgm:pt modelId="{010BDFAD-A602-43DD-BEDC-C22935C7889C}" type="sibTrans" cxnId="{248CCC6C-53C2-4CFF-B7B9-AD454A16B5F9}">
      <dgm:prSet/>
      <dgm:spPr/>
      <dgm:t>
        <a:bodyPr/>
        <a:lstStyle/>
        <a:p>
          <a:endParaRPr lang="it-IT" sz="3200" b="1"/>
        </a:p>
      </dgm:t>
    </dgm:pt>
    <dgm:pt modelId="{F664173F-1BBF-4472-B6CE-FCDE8C3323BB}">
      <dgm:prSet phldrT="[Tes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CANCELLO LATERALE</a:t>
          </a:r>
          <a:endParaRPr lang="it-IT" sz="2000" b="1" dirty="0"/>
        </a:p>
      </dgm:t>
    </dgm:pt>
    <dgm:pt modelId="{8B9BD905-4A3D-49C2-9150-1C6A58285BB2}" type="parTrans" cxnId="{5051986A-8C6C-4878-866F-652B735442DA}">
      <dgm:prSet custT="1"/>
      <dgm:spPr/>
      <dgm:t>
        <a:bodyPr/>
        <a:lstStyle/>
        <a:p>
          <a:endParaRPr lang="it-IT" sz="900" b="1"/>
        </a:p>
      </dgm:t>
    </dgm:pt>
    <dgm:pt modelId="{DF46FF27-751D-45B8-BD10-354D2D75E0AF}" type="sibTrans" cxnId="{5051986A-8C6C-4878-866F-652B735442DA}">
      <dgm:prSet/>
      <dgm:spPr/>
      <dgm:t>
        <a:bodyPr/>
        <a:lstStyle/>
        <a:p>
          <a:endParaRPr lang="it-IT" sz="3200" b="1"/>
        </a:p>
      </dgm:t>
    </dgm:pt>
    <dgm:pt modelId="{E639CDA4-C93C-42D3-9C37-C1BF1B9C70E1}" type="pres">
      <dgm:prSet presAssocID="{AB5336A1-C879-4434-9F55-6F0D2CCBCB7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3F9DC3E-E02F-492F-A0BB-18B0342335BD}" type="pres">
      <dgm:prSet presAssocID="{0A011D6A-F948-4C3F-B2BA-BADF9E9216A7}" presName="root1" presStyleCnt="0"/>
      <dgm:spPr/>
    </dgm:pt>
    <dgm:pt modelId="{80BDD393-2059-4478-A817-2D2F6B3DD82D}" type="pres">
      <dgm:prSet presAssocID="{0A011D6A-F948-4C3F-B2BA-BADF9E9216A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B9F4808-887F-4FE3-97E1-89E49AB59514}" type="pres">
      <dgm:prSet presAssocID="{0A011D6A-F948-4C3F-B2BA-BADF9E9216A7}" presName="level2hierChild" presStyleCnt="0"/>
      <dgm:spPr/>
    </dgm:pt>
    <dgm:pt modelId="{2015A4C5-3465-4092-B215-6B666E8DFCF0}" type="pres">
      <dgm:prSet presAssocID="{19EB843F-2272-4960-8952-5BD5674834AD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DB538756-9374-4951-A4F5-79A281F21070}" type="pres">
      <dgm:prSet presAssocID="{19EB843F-2272-4960-8952-5BD5674834AD}" presName="connTx" presStyleLbl="parChTrans1D2" presStyleIdx="0" presStyleCnt="2"/>
      <dgm:spPr/>
      <dgm:t>
        <a:bodyPr/>
        <a:lstStyle/>
        <a:p>
          <a:endParaRPr lang="it-IT"/>
        </a:p>
      </dgm:t>
    </dgm:pt>
    <dgm:pt modelId="{16B0AE9F-6CE7-4D7A-8B9B-FACE776996A6}" type="pres">
      <dgm:prSet presAssocID="{A083CF64-7082-4DF2-ABD5-B9363A859E60}" presName="root2" presStyleCnt="0"/>
      <dgm:spPr/>
    </dgm:pt>
    <dgm:pt modelId="{247E2472-12D1-4EC0-8CD8-07AF86BF5248}" type="pres">
      <dgm:prSet presAssocID="{A083CF64-7082-4DF2-ABD5-B9363A859E60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48FD0B3-34A0-4D87-A0A9-56250B8941CB}" type="pres">
      <dgm:prSet presAssocID="{A083CF64-7082-4DF2-ABD5-B9363A859E60}" presName="level3hierChild" presStyleCnt="0"/>
      <dgm:spPr/>
    </dgm:pt>
    <dgm:pt modelId="{61A45FCD-0D03-4C76-9694-8AB8A501D4B7}" type="pres">
      <dgm:prSet presAssocID="{48022FEE-8DE6-43B0-A28E-2D72EC023997}" presName="conn2-1" presStyleLbl="parChTrans1D3" presStyleIdx="0" presStyleCnt="2"/>
      <dgm:spPr/>
      <dgm:t>
        <a:bodyPr/>
        <a:lstStyle/>
        <a:p>
          <a:endParaRPr lang="it-IT"/>
        </a:p>
      </dgm:t>
    </dgm:pt>
    <dgm:pt modelId="{E124B349-1D80-4AAC-997A-E7B7A67DAE60}" type="pres">
      <dgm:prSet presAssocID="{48022FEE-8DE6-43B0-A28E-2D72EC023997}" presName="connTx" presStyleLbl="parChTrans1D3" presStyleIdx="0" presStyleCnt="2"/>
      <dgm:spPr/>
      <dgm:t>
        <a:bodyPr/>
        <a:lstStyle/>
        <a:p>
          <a:endParaRPr lang="it-IT"/>
        </a:p>
      </dgm:t>
    </dgm:pt>
    <dgm:pt modelId="{B23118CA-1E74-4D75-8C1A-69C051282F98}" type="pres">
      <dgm:prSet presAssocID="{0A80FA9A-4FB8-49B2-B7FD-054E5EF4386F}" presName="root2" presStyleCnt="0"/>
      <dgm:spPr/>
    </dgm:pt>
    <dgm:pt modelId="{0FA27C2E-7355-4D9C-8A46-8E6FBE36F3C1}" type="pres">
      <dgm:prSet presAssocID="{0A80FA9A-4FB8-49B2-B7FD-054E5EF4386F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46BE36A-AC12-4742-9B98-F8C42CBCD783}" type="pres">
      <dgm:prSet presAssocID="{0A80FA9A-4FB8-49B2-B7FD-054E5EF4386F}" presName="level3hierChild" presStyleCnt="0"/>
      <dgm:spPr/>
    </dgm:pt>
    <dgm:pt modelId="{D0C59B51-2700-4078-916D-2400AB503C98}" type="pres">
      <dgm:prSet presAssocID="{D06B724C-5035-4045-A0FC-F15D5BC901D8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D6CCA67F-2729-4280-A3D4-14DA9435C45B}" type="pres">
      <dgm:prSet presAssocID="{D06B724C-5035-4045-A0FC-F15D5BC901D8}" presName="connTx" presStyleLbl="parChTrans1D2" presStyleIdx="1" presStyleCnt="2"/>
      <dgm:spPr/>
      <dgm:t>
        <a:bodyPr/>
        <a:lstStyle/>
        <a:p>
          <a:endParaRPr lang="it-IT"/>
        </a:p>
      </dgm:t>
    </dgm:pt>
    <dgm:pt modelId="{8D63566A-6E2B-4033-BA8F-D897A6A55139}" type="pres">
      <dgm:prSet presAssocID="{92D5AA21-A374-47FB-A497-33790725F1A9}" presName="root2" presStyleCnt="0"/>
      <dgm:spPr/>
    </dgm:pt>
    <dgm:pt modelId="{DD6F33E3-D3DF-42F8-9565-4A29A9927E3E}" type="pres">
      <dgm:prSet presAssocID="{92D5AA21-A374-47FB-A497-33790725F1A9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38906F6-51F9-4785-B84A-01B8B8E08A6C}" type="pres">
      <dgm:prSet presAssocID="{92D5AA21-A374-47FB-A497-33790725F1A9}" presName="level3hierChild" presStyleCnt="0"/>
      <dgm:spPr/>
    </dgm:pt>
    <dgm:pt modelId="{8FA55D70-366D-4FE5-9D42-9D4D40F70D9C}" type="pres">
      <dgm:prSet presAssocID="{8B9BD905-4A3D-49C2-9150-1C6A58285BB2}" presName="conn2-1" presStyleLbl="parChTrans1D3" presStyleIdx="1" presStyleCnt="2"/>
      <dgm:spPr/>
      <dgm:t>
        <a:bodyPr/>
        <a:lstStyle/>
        <a:p>
          <a:endParaRPr lang="it-IT"/>
        </a:p>
      </dgm:t>
    </dgm:pt>
    <dgm:pt modelId="{7F0F6138-1956-4266-9D5C-66254A2E5C73}" type="pres">
      <dgm:prSet presAssocID="{8B9BD905-4A3D-49C2-9150-1C6A58285BB2}" presName="connTx" presStyleLbl="parChTrans1D3" presStyleIdx="1" presStyleCnt="2"/>
      <dgm:spPr/>
      <dgm:t>
        <a:bodyPr/>
        <a:lstStyle/>
        <a:p>
          <a:endParaRPr lang="it-IT"/>
        </a:p>
      </dgm:t>
    </dgm:pt>
    <dgm:pt modelId="{028E0764-8FBD-49B5-AF53-1813F4F298C0}" type="pres">
      <dgm:prSet presAssocID="{F664173F-1BBF-4472-B6CE-FCDE8C3323BB}" presName="root2" presStyleCnt="0"/>
      <dgm:spPr/>
    </dgm:pt>
    <dgm:pt modelId="{5D6BB57F-B86B-4BA9-8927-D6503E7EEF70}" type="pres">
      <dgm:prSet presAssocID="{F664173F-1BBF-4472-B6CE-FCDE8C3323BB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AEC451A-DE15-4FBD-9CDB-80C5E4292752}" type="pres">
      <dgm:prSet presAssocID="{F664173F-1BBF-4472-B6CE-FCDE8C3323BB}" presName="level3hierChild" presStyleCnt="0"/>
      <dgm:spPr/>
    </dgm:pt>
  </dgm:ptLst>
  <dgm:cxnLst>
    <dgm:cxn modelId="{5051986A-8C6C-4878-866F-652B735442DA}" srcId="{92D5AA21-A374-47FB-A497-33790725F1A9}" destId="{F664173F-1BBF-4472-B6CE-FCDE8C3323BB}" srcOrd="0" destOrd="0" parTransId="{8B9BD905-4A3D-49C2-9150-1C6A58285BB2}" sibTransId="{DF46FF27-751D-45B8-BD10-354D2D75E0AF}"/>
    <dgm:cxn modelId="{6D227C28-52F3-4ED6-BF77-5E951B05EDD6}" type="presOf" srcId="{AB5336A1-C879-4434-9F55-6F0D2CCBCB7F}" destId="{E639CDA4-C93C-42D3-9C37-C1BF1B9C70E1}" srcOrd="0" destOrd="0" presId="urn:microsoft.com/office/officeart/2005/8/layout/hierarchy2"/>
    <dgm:cxn modelId="{91D6361C-456C-41B8-859C-2AB20D2502F1}" type="presOf" srcId="{D06B724C-5035-4045-A0FC-F15D5BC901D8}" destId="{D6CCA67F-2729-4280-A3D4-14DA9435C45B}" srcOrd="1" destOrd="0" presId="urn:microsoft.com/office/officeart/2005/8/layout/hierarchy2"/>
    <dgm:cxn modelId="{4A457174-A5C1-4495-BFC3-34B9D445E6A5}" type="presOf" srcId="{D06B724C-5035-4045-A0FC-F15D5BC901D8}" destId="{D0C59B51-2700-4078-916D-2400AB503C98}" srcOrd="0" destOrd="0" presId="urn:microsoft.com/office/officeart/2005/8/layout/hierarchy2"/>
    <dgm:cxn modelId="{BD35B19A-C7AB-43AC-96A7-EB1650DC1351}" type="presOf" srcId="{8B9BD905-4A3D-49C2-9150-1C6A58285BB2}" destId="{7F0F6138-1956-4266-9D5C-66254A2E5C73}" srcOrd="1" destOrd="0" presId="urn:microsoft.com/office/officeart/2005/8/layout/hierarchy2"/>
    <dgm:cxn modelId="{01A680FB-F513-4074-BECF-A4DA715439D5}" type="presOf" srcId="{0A011D6A-F948-4C3F-B2BA-BADF9E9216A7}" destId="{80BDD393-2059-4478-A817-2D2F6B3DD82D}" srcOrd="0" destOrd="0" presId="urn:microsoft.com/office/officeart/2005/8/layout/hierarchy2"/>
    <dgm:cxn modelId="{E837A175-DC67-4BFC-B88D-B1A82AE594F0}" type="presOf" srcId="{0A80FA9A-4FB8-49B2-B7FD-054E5EF4386F}" destId="{0FA27C2E-7355-4D9C-8A46-8E6FBE36F3C1}" srcOrd="0" destOrd="0" presId="urn:microsoft.com/office/officeart/2005/8/layout/hierarchy2"/>
    <dgm:cxn modelId="{FA64B01C-F8E6-49D7-A359-49DA5259C251}" srcId="{A083CF64-7082-4DF2-ABD5-B9363A859E60}" destId="{0A80FA9A-4FB8-49B2-B7FD-054E5EF4386F}" srcOrd="0" destOrd="0" parTransId="{48022FEE-8DE6-43B0-A28E-2D72EC023997}" sibTransId="{A4DFA96A-359F-441F-96D4-83112F2B0C00}"/>
    <dgm:cxn modelId="{9CF737FC-576F-49B8-BB4E-625B86C03B2A}" type="presOf" srcId="{48022FEE-8DE6-43B0-A28E-2D72EC023997}" destId="{E124B349-1D80-4AAC-997A-E7B7A67DAE60}" srcOrd="1" destOrd="0" presId="urn:microsoft.com/office/officeart/2005/8/layout/hierarchy2"/>
    <dgm:cxn modelId="{DE481B87-5EB6-4068-825B-FC82A1A88287}" type="presOf" srcId="{A083CF64-7082-4DF2-ABD5-B9363A859E60}" destId="{247E2472-12D1-4EC0-8CD8-07AF86BF5248}" srcOrd="0" destOrd="0" presId="urn:microsoft.com/office/officeart/2005/8/layout/hierarchy2"/>
    <dgm:cxn modelId="{5BEF687A-EECC-47CA-A643-FED1C191255D}" type="presOf" srcId="{19EB843F-2272-4960-8952-5BD5674834AD}" destId="{2015A4C5-3465-4092-B215-6B666E8DFCF0}" srcOrd="0" destOrd="0" presId="urn:microsoft.com/office/officeart/2005/8/layout/hierarchy2"/>
    <dgm:cxn modelId="{248CCC6C-53C2-4CFF-B7B9-AD454A16B5F9}" srcId="{0A011D6A-F948-4C3F-B2BA-BADF9E9216A7}" destId="{92D5AA21-A374-47FB-A497-33790725F1A9}" srcOrd="1" destOrd="0" parTransId="{D06B724C-5035-4045-A0FC-F15D5BC901D8}" sibTransId="{010BDFAD-A602-43DD-BEDC-C22935C7889C}"/>
    <dgm:cxn modelId="{FFA0A419-83A4-4FD3-836E-ED84FE84B708}" srcId="{AB5336A1-C879-4434-9F55-6F0D2CCBCB7F}" destId="{0A011D6A-F948-4C3F-B2BA-BADF9E9216A7}" srcOrd="0" destOrd="0" parTransId="{1B45ADD8-ABA0-4FB9-BDB9-8AD5DF771390}" sibTransId="{A7E7D759-1ECD-49A3-9AFD-EC69DB4F463C}"/>
    <dgm:cxn modelId="{4E15664D-891C-42AB-9CFC-1A5B2D5D36E7}" type="presOf" srcId="{19EB843F-2272-4960-8952-5BD5674834AD}" destId="{DB538756-9374-4951-A4F5-79A281F21070}" srcOrd="1" destOrd="0" presId="urn:microsoft.com/office/officeart/2005/8/layout/hierarchy2"/>
    <dgm:cxn modelId="{C8AD9B7A-7283-436B-8153-164C48F34B9E}" type="presOf" srcId="{92D5AA21-A374-47FB-A497-33790725F1A9}" destId="{DD6F33E3-D3DF-42F8-9565-4A29A9927E3E}" srcOrd="0" destOrd="0" presId="urn:microsoft.com/office/officeart/2005/8/layout/hierarchy2"/>
    <dgm:cxn modelId="{E2832835-697D-489B-A69E-3A906EC0BA3A}" type="presOf" srcId="{F664173F-1BBF-4472-B6CE-FCDE8C3323BB}" destId="{5D6BB57F-B86B-4BA9-8927-D6503E7EEF70}" srcOrd="0" destOrd="0" presId="urn:microsoft.com/office/officeart/2005/8/layout/hierarchy2"/>
    <dgm:cxn modelId="{E8F47D24-6684-4724-A14D-066F37D6FF73}" srcId="{0A011D6A-F948-4C3F-B2BA-BADF9E9216A7}" destId="{A083CF64-7082-4DF2-ABD5-B9363A859E60}" srcOrd="0" destOrd="0" parTransId="{19EB843F-2272-4960-8952-5BD5674834AD}" sibTransId="{40B95274-1264-49B9-9CE6-65D614F5CA81}"/>
    <dgm:cxn modelId="{6C762466-9CE7-4911-9636-BED1974DBF7D}" type="presOf" srcId="{48022FEE-8DE6-43B0-A28E-2D72EC023997}" destId="{61A45FCD-0D03-4C76-9694-8AB8A501D4B7}" srcOrd="0" destOrd="0" presId="urn:microsoft.com/office/officeart/2005/8/layout/hierarchy2"/>
    <dgm:cxn modelId="{ECA7F7F1-668E-4C2F-8672-5F76995A9E1C}" type="presOf" srcId="{8B9BD905-4A3D-49C2-9150-1C6A58285BB2}" destId="{8FA55D70-366D-4FE5-9D42-9D4D40F70D9C}" srcOrd="0" destOrd="0" presId="urn:microsoft.com/office/officeart/2005/8/layout/hierarchy2"/>
    <dgm:cxn modelId="{C6DECA8C-EEC4-4F98-A73D-48F35956984B}" type="presParOf" srcId="{E639CDA4-C93C-42D3-9C37-C1BF1B9C70E1}" destId="{93F9DC3E-E02F-492F-A0BB-18B0342335BD}" srcOrd="0" destOrd="0" presId="urn:microsoft.com/office/officeart/2005/8/layout/hierarchy2"/>
    <dgm:cxn modelId="{152701AA-29EF-47A8-A8EE-2CC1CA893719}" type="presParOf" srcId="{93F9DC3E-E02F-492F-A0BB-18B0342335BD}" destId="{80BDD393-2059-4478-A817-2D2F6B3DD82D}" srcOrd="0" destOrd="0" presId="urn:microsoft.com/office/officeart/2005/8/layout/hierarchy2"/>
    <dgm:cxn modelId="{6CCF82E2-2CB5-491E-8D7F-9AD1B9873549}" type="presParOf" srcId="{93F9DC3E-E02F-492F-A0BB-18B0342335BD}" destId="{CB9F4808-887F-4FE3-97E1-89E49AB59514}" srcOrd="1" destOrd="0" presId="urn:microsoft.com/office/officeart/2005/8/layout/hierarchy2"/>
    <dgm:cxn modelId="{8241E36F-62DF-4F6E-BF6C-1E16F421C432}" type="presParOf" srcId="{CB9F4808-887F-4FE3-97E1-89E49AB59514}" destId="{2015A4C5-3465-4092-B215-6B666E8DFCF0}" srcOrd="0" destOrd="0" presId="urn:microsoft.com/office/officeart/2005/8/layout/hierarchy2"/>
    <dgm:cxn modelId="{16727A96-3AD9-421C-BBDE-97D4F788391B}" type="presParOf" srcId="{2015A4C5-3465-4092-B215-6B666E8DFCF0}" destId="{DB538756-9374-4951-A4F5-79A281F21070}" srcOrd="0" destOrd="0" presId="urn:microsoft.com/office/officeart/2005/8/layout/hierarchy2"/>
    <dgm:cxn modelId="{59283D93-325F-4ADF-A197-680280487CC9}" type="presParOf" srcId="{CB9F4808-887F-4FE3-97E1-89E49AB59514}" destId="{16B0AE9F-6CE7-4D7A-8B9B-FACE776996A6}" srcOrd="1" destOrd="0" presId="urn:microsoft.com/office/officeart/2005/8/layout/hierarchy2"/>
    <dgm:cxn modelId="{CB6E38B6-E543-4C1E-8861-980F93D39E66}" type="presParOf" srcId="{16B0AE9F-6CE7-4D7A-8B9B-FACE776996A6}" destId="{247E2472-12D1-4EC0-8CD8-07AF86BF5248}" srcOrd="0" destOrd="0" presId="urn:microsoft.com/office/officeart/2005/8/layout/hierarchy2"/>
    <dgm:cxn modelId="{D4D28CE6-A254-4190-A9C6-51E32A71F578}" type="presParOf" srcId="{16B0AE9F-6CE7-4D7A-8B9B-FACE776996A6}" destId="{448FD0B3-34A0-4D87-A0A9-56250B8941CB}" srcOrd="1" destOrd="0" presId="urn:microsoft.com/office/officeart/2005/8/layout/hierarchy2"/>
    <dgm:cxn modelId="{A38992E9-2622-4528-9612-CE6251E249E7}" type="presParOf" srcId="{448FD0B3-34A0-4D87-A0A9-56250B8941CB}" destId="{61A45FCD-0D03-4C76-9694-8AB8A501D4B7}" srcOrd="0" destOrd="0" presId="urn:microsoft.com/office/officeart/2005/8/layout/hierarchy2"/>
    <dgm:cxn modelId="{CD64BC17-5994-412D-9DCA-B6EA461EFF8F}" type="presParOf" srcId="{61A45FCD-0D03-4C76-9694-8AB8A501D4B7}" destId="{E124B349-1D80-4AAC-997A-E7B7A67DAE60}" srcOrd="0" destOrd="0" presId="urn:microsoft.com/office/officeart/2005/8/layout/hierarchy2"/>
    <dgm:cxn modelId="{386E93BC-9637-46B8-B7DF-9C0AF29E6CA0}" type="presParOf" srcId="{448FD0B3-34A0-4D87-A0A9-56250B8941CB}" destId="{B23118CA-1E74-4D75-8C1A-69C051282F98}" srcOrd="1" destOrd="0" presId="urn:microsoft.com/office/officeart/2005/8/layout/hierarchy2"/>
    <dgm:cxn modelId="{18AC283B-CB8B-4F61-A1A4-562BB7D88F28}" type="presParOf" srcId="{B23118CA-1E74-4D75-8C1A-69C051282F98}" destId="{0FA27C2E-7355-4D9C-8A46-8E6FBE36F3C1}" srcOrd="0" destOrd="0" presId="urn:microsoft.com/office/officeart/2005/8/layout/hierarchy2"/>
    <dgm:cxn modelId="{63FB3774-F606-4E12-9921-4EDE987C2400}" type="presParOf" srcId="{B23118CA-1E74-4D75-8C1A-69C051282F98}" destId="{746BE36A-AC12-4742-9B98-F8C42CBCD783}" srcOrd="1" destOrd="0" presId="urn:microsoft.com/office/officeart/2005/8/layout/hierarchy2"/>
    <dgm:cxn modelId="{9A213471-80BC-400F-AE92-7920D3CBC9A3}" type="presParOf" srcId="{CB9F4808-887F-4FE3-97E1-89E49AB59514}" destId="{D0C59B51-2700-4078-916D-2400AB503C98}" srcOrd="2" destOrd="0" presId="urn:microsoft.com/office/officeart/2005/8/layout/hierarchy2"/>
    <dgm:cxn modelId="{E20D8C18-F29C-4A56-BE95-CA920FF8F64D}" type="presParOf" srcId="{D0C59B51-2700-4078-916D-2400AB503C98}" destId="{D6CCA67F-2729-4280-A3D4-14DA9435C45B}" srcOrd="0" destOrd="0" presId="urn:microsoft.com/office/officeart/2005/8/layout/hierarchy2"/>
    <dgm:cxn modelId="{A11BF2D9-30EF-4DE5-963C-DEDC9906DDD4}" type="presParOf" srcId="{CB9F4808-887F-4FE3-97E1-89E49AB59514}" destId="{8D63566A-6E2B-4033-BA8F-D897A6A55139}" srcOrd="3" destOrd="0" presId="urn:microsoft.com/office/officeart/2005/8/layout/hierarchy2"/>
    <dgm:cxn modelId="{A225001C-88AC-43F9-BA52-F27648CBD139}" type="presParOf" srcId="{8D63566A-6E2B-4033-BA8F-D897A6A55139}" destId="{DD6F33E3-D3DF-42F8-9565-4A29A9927E3E}" srcOrd="0" destOrd="0" presId="urn:microsoft.com/office/officeart/2005/8/layout/hierarchy2"/>
    <dgm:cxn modelId="{8B0E6A5E-1AD8-4240-BDAC-296DF1C02EEA}" type="presParOf" srcId="{8D63566A-6E2B-4033-BA8F-D897A6A55139}" destId="{E38906F6-51F9-4785-B84A-01B8B8E08A6C}" srcOrd="1" destOrd="0" presId="urn:microsoft.com/office/officeart/2005/8/layout/hierarchy2"/>
    <dgm:cxn modelId="{87401AB8-D7C6-4FAB-B322-D42C1328A2BF}" type="presParOf" srcId="{E38906F6-51F9-4785-B84A-01B8B8E08A6C}" destId="{8FA55D70-366D-4FE5-9D42-9D4D40F70D9C}" srcOrd="0" destOrd="0" presId="urn:microsoft.com/office/officeart/2005/8/layout/hierarchy2"/>
    <dgm:cxn modelId="{C360F152-B49A-4A1C-B673-C9AFD7EB8ACD}" type="presParOf" srcId="{8FA55D70-366D-4FE5-9D42-9D4D40F70D9C}" destId="{7F0F6138-1956-4266-9D5C-66254A2E5C73}" srcOrd="0" destOrd="0" presId="urn:microsoft.com/office/officeart/2005/8/layout/hierarchy2"/>
    <dgm:cxn modelId="{164A37D1-E687-4869-8F94-1FCA7CE3F07B}" type="presParOf" srcId="{E38906F6-51F9-4785-B84A-01B8B8E08A6C}" destId="{028E0764-8FBD-49B5-AF53-1813F4F298C0}" srcOrd="1" destOrd="0" presId="urn:microsoft.com/office/officeart/2005/8/layout/hierarchy2"/>
    <dgm:cxn modelId="{BC4B71B2-236B-4CEE-B70C-785230BA0227}" type="presParOf" srcId="{028E0764-8FBD-49B5-AF53-1813F4F298C0}" destId="{5D6BB57F-B86B-4BA9-8927-D6503E7EEF70}" srcOrd="0" destOrd="0" presId="urn:microsoft.com/office/officeart/2005/8/layout/hierarchy2"/>
    <dgm:cxn modelId="{ADA7C2C2-6372-4297-BB13-9C301AC5D432}" type="presParOf" srcId="{028E0764-8FBD-49B5-AF53-1813F4F298C0}" destId="{FAEC451A-DE15-4FBD-9CDB-80C5E429275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D83BDCA-7359-4B7D-B964-757303E4E73D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E33D6A2A-7903-42BD-8CB8-CD322DC78D40}">
      <dgm:prSet phldrT="[Testo]" custT="1"/>
      <dgm:spPr/>
      <dgm:t>
        <a:bodyPr/>
        <a:lstStyle/>
        <a:p>
          <a:r>
            <a:rPr lang="it-IT" sz="1600" b="1" dirty="0" smtClean="0"/>
            <a:t>12 classi – </a:t>
          </a:r>
          <a:r>
            <a:rPr lang="it-IT" sz="1600" b="1" dirty="0" smtClean="0">
              <a:solidFill>
                <a:srgbClr val="FF0000"/>
              </a:solidFill>
            </a:rPr>
            <a:t>orario ENTRATA</a:t>
          </a:r>
          <a:endParaRPr lang="it-IT" sz="1600" b="1" dirty="0">
            <a:solidFill>
              <a:srgbClr val="FF0000"/>
            </a:solidFill>
          </a:endParaRPr>
        </a:p>
      </dgm:t>
    </dgm:pt>
    <dgm:pt modelId="{4A9E38EB-A8EA-434A-8ACE-AAB40D3A9108}" type="parTrans" cxnId="{53D432BA-9D53-4C7D-AB54-55AECDA8E9C4}">
      <dgm:prSet/>
      <dgm:spPr/>
      <dgm:t>
        <a:bodyPr/>
        <a:lstStyle/>
        <a:p>
          <a:endParaRPr lang="it-IT" sz="1600" b="1"/>
        </a:p>
      </dgm:t>
    </dgm:pt>
    <dgm:pt modelId="{3052CE19-02E2-4D28-8842-23A9A6ED7297}" type="sibTrans" cxnId="{53D432BA-9D53-4C7D-AB54-55AECDA8E9C4}">
      <dgm:prSet/>
      <dgm:spPr/>
      <dgm:t>
        <a:bodyPr/>
        <a:lstStyle/>
        <a:p>
          <a:endParaRPr lang="it-IT" sz="1600" b="1"/>
        </a:p>
      </dgm:t>
    </dgm:pt>
    <dgm:pt modelId="{D481C109-0FC7-4CE9-8F6F-40A00A73B294}">
      <dgm:prSet phldrT="[Testo]" custT="1"/>
      <dgm:spPr/>
      <dgm:t>
        <a:bodyPr/>
        <a:lstStyle/>
        <a:p>
          <a:r>
            <a:rPr lang="it-IT" sz="1600" b="1" dirty="0" smtClean="0"/>
            <a:t>5 classi-  </a:t>
          </a:r>
          <a:r>
            <a:rPr lang="it-IT" sz="1600" b="1" dirty="0" smtClean="0">
              <a:solidFill>
                <a:srgbClr val="FF0000"/>
              </a:solidFill>
            </a:rPr>
            <a:t>entrata ore 8.00</a:t>
          </a:r>
          <a:endParaRPr lang="it-IT" sz="1600" b="1" dirty="0">
            <a:solidFill>
              <a:srgbClr val="FF0000"/>
            </a:solidFill>
          </a:endParaRPr>
        </a:p>
      </dgm:t>
    </dgm:pt>
    <dgm:pt modelId="{5773F993-6CFA-4413-A347-198999F3168C}" type="parTrans" cxnId="{C14AB992-220E-4154-B349-88763BDFF3C7}">
      <dgm:prSet custT="1"/>
      <dgm:spPr/>
      <dgm:t>
        <a:bodyPr/>
        <a:lstStyle/>
        <a:p>
          <a:endParaRPr lang="it-IT" sz="1600" b="1"/>
        </a:p>
      </dgm:t>
    </dgm:pt>
    <dgm:pt modelId="{1582047E-E39E-462E-BFA9-BC14245A7A12}" type="sibTrans" cxnId="{C14AB992-220E-4154-B349-88763BDFF3C7}">
      <dgm:prSet/>
      <dgm:spPr/>
      <dgm:t>
        <a:bodyPr/>
        <a:lstStyle/>
        <a:p>
          <a:endParaRPr lang="it-IT" sz="1600" b="1"/>
        </a:p>
      </dgm:t>
    </dgm:pt>
    <dgm:pt modelId="{C799BD3D-656D-4A3C-963A-A4A63EFED678}">
      <dgm:prSet phldrT="[Testo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it-IT" sz="1600" b="1" dirty="0" smtClean="0"/>
            <a:t>5 classi-  </a:t>
          </a:r>
          <a:r>
            <a:rPr lang="it-IT" sz="1600" b="1" dirty="0" smtClean="0">
              <a:solidFill>
                <a:srgbClr val="FF0000"/>
              </a:solidFill>
            </a:rPr>
            <a:t>entrata ore 8.30</a:t>
          </a:r>
          <a:endParaRPr lang="it-IT" sz="1600" b="1" dirty="0">
            <a:solidFill>
              <a:srgbClr val="FF0000"/>
            </a:solidFill>
          </a:endParaRPr>
        </a:p>
      </dgm:t>
    </dgm:pt>
    <dgm:pt modelId="{61C8DDAE-2A67-4ED4-B198-1B16A68DA17B}" type="parTrans" cxnId="{CEE227BE-1E95-4DFB-993A-6BD9BEB230A0}">
      <dgm:prSet custT="1"/>
      <dgm:spPr/>
      <dgm:t>
        <a:bodyPr/>
        <a:lstStyle/>
        <a:p>
          <a:endParaRPr lang="it-IT" sz="1600" b="1"/>
        </a:p>
      </dgm:t>
    </dgm:pt>
    <dgm:pt modelId="{16245A9E-A984-43C7-A6D1-CA2413825834}" type="sibTrans" cxnId="{CEE227BE-1E95-4DFB-993A-6BD9BEB230A0}">
      <dgm:prSet/>
      <dgm:spPr/>
      <dgm:t>
        <a:bodyPr/>
        <a:lstStyle/>
        <a:p>
          <a:endParaRPr lang="it-IT" sz="1600" b="1"/>
        </a:p>
      </dgm:t>
    </dgm:pt>
    <dgm:pt modelId="{012FD5FC-6E96-407D-86B7-37009E350F68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2A - 3A  </a:t>
          </a:r>
          <a:endParaRPr lang="it-IT" sz="1600" b="1" dirty="0"/>
        </a:p>
      </dgm:t>
    </dgm:pt>
    <dgm:pt modelId="{D2278019-EC35-4523-BDD8-2539B6DBFC05}" type="parTrans" cxnId="{E078E290-8987-4B7A-8122-6781E46AD590}">
      <dgm:prSet custT="1"/>
      <dgm:spPr/>
      <dgm:t>
        <a:bodyPr/>
        <a:lstStyle/>
        <a:p>
          <a:endParaRPr lang="it-IT" sz="1600" b="1"/>
        </a:p>
      </dgm:t>
    </dgm:pt>
    <dgm:pt modelId="{16FD6BAA-EE40-4F2F-A78E-CA34F26DD8DE}" type="sibTrans" cxnId="{E078E290-8987-4B7A-8122-6781E46AD590}">
      <dgm:prSet/>
      <dgm:spPr/>
      <dgm:t>
        <a:bodyPr/>
        <a:lstStyle/>
        <a:p>
          <a:endParaRPr lang="it-IT" sz="1600" b="1"/>
        </a:p>
      </dgm:t>
    </dgm:pt>
    <dgm:pt modelId="{FB9023D7-4A20-4CEA-9337-D6836896B1AA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it-IT" sz="1200" b="1" dirty="0" smtClean="0"/>
            <a:t>ENTRATA PRINCIPALE</a:t>
          </a:r>
          <a:endParaRPr lang="it-IT" sz="1200" b="1" dirty="0"/>
        </a:p>
      </dgm:t>
    </dgm:pt>
    <dgm:pt modelId="{66E9B13F-C472-4B6E-B16D-FFF351979E3E}" type="parTrans" cxnId="{3530FCB7-33A8-4CFC-B31A-5D984E1C3A8C}">
      <dgm:prSet custT="1"/>
      <dgm:spPr/>
      <dgm:t>
        <a:bodyPr/>
        <a:lstStyle/>
        <a:p>
          <a:endParaRPr lang="it-IT" sz="1600" b="1"/>
        </a:p>
      </dgm:t>
    </dgm:pt>
    <dgm:pt modelId="{426659F4-AA7F-4940-85C4-130FB71D4DD1}" type="sibTrans" cxnId="{3530FCB7-33A8-4CFC-B31A-5D984E1C3A8C}">
      <dgm:prSet/>
      <dgm:spPr/>
      <dgm:t>
        <a:bodyPr/>
        <a:lstStyle/>
        <a:p>
          <a:endParaRPr lang="it-IT" sz="1600" b="1"/>
        </a:p>
      </dgm:t>
    </dgm:pt>
    <dgm:pt modelId="{589A8946-3C56-44FB-A484-20A25AA087AC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398457A0-7C5C-4126-A05D-072C3379CE25}" type="parTrans" cxnId="{00E09364-474F-4DAE-A52D-28547179642D}">
      <dgm:prSet custT="1"/>
      <dgm:spPr/>
      <dgm:t>
        <a:bodyPr/>
        <a:lstStyle/>
        <a:p>
          <a:endParaRPr lang="it-IT" sz="1600"/>
        </a:p>
      </dgm:t>
    </dgm:pt>
    <dgm:pt modelId="{58FF5839-2183-4560-A302-EC402D9649FA}" type="sibTrans" cxnId="{00E09364-474F-4DAE-A52D-28547179642D}">
      <dgm:prSet/>
      <dgm:spPr/>
      <dgm:t>
        <a:bodyPr/>
        <a:lstStyle/>
        <a:p>
          <a:endParaRPr lang="it-IT" sz="1600"/>
        </a:p>
      </dgm:t>
    </dgm:pt>
    <dgm:pt modelId="{2CC5924C-FDF2-4660-B12E-3D116D4A7313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1A</a:t>
          </a:r>
          <a:endParaRPr lang="it-IT" sz="1600" b="1" dirty="0"/>
        </a:p>
      </dgm:t>
    </dgm:pt>
    <dgm:pt modelId="{8EE7615B-8058-4C25-81B9-402CB84ADA2C}" type="parTrans" cxnId="{34307CDB-FC3B-494E-A101-87367C88413B}">
      <dgm:prSet custT="1"/>
      <dgm:spPr/>
      <dgm:t>
        <a:bodyPr/>
        <a:lstStyle/>
        <a:p>
          <a:endParaRPr lang="it-IT" sz="1600"/>
        </a:p>
      </dgm:t>
    </dgm:pt>
    <dgm:pt modelId="{305E2710-0556-40F0-BDF0-21F834D85F5B}" type="sibTrans" cxnId="{34307CDB-FC3B-494E-A101-87367C88413B}">
      <dgm:prSet/>
      <dgm:spPr/>
      <dgm:t>
        <a:bodyPr/>
        <a:lstStyle/>
        <a:p>
          <a:endParaRPr lang="it-IT" sz="1600"/>
        </a:p>
      </dgm:t>
    </dgm:pt>
    <dgm:pt modelId="{645EFBA7-4F44-4334-B918-179626C4028B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PIANO TERRA</a:t>
          </a:r>
          <a:endParaRPr lang="it-IT" sz="1600" b="1" dirty="0"/>
        </a:p>
      </dgm:t>
    </dgm:pt>
    <dgm:pt modelId="{8847751A-3DDA-4F95-98FA-A32590F8B082}" type="parTrans" cxnId="{F5153DF9-CC75-4E8A-9C72-32B438CDFDFB}">
      <dgm:prSet custT="1"/>
      <dgm:spPr/>
      <dgm:t>
        <a:bodyPr/>
        <a:lstStyle/>
        <a:p>
          <a:endParaRPr lang="it-IT" sz="1600"/>
        </a:p>
      </dgm:t>
    </dgm:pt>
    <dgm:pt modelId="{4F24772E-9653-4CAC-AA4D-05419D91CB1D}" type="sibTrans" cxnId="{F5153DF9-CC75-4E8A-9C72-32B438CDFDFB}">
      <dgm:prSet/>
      <dgm:spPr/>
      <dgm:t>
        <a:bodyPr/>
        <a:lstStyle/>
        <a:p>
          <a:endParaRPr lang="it-IT" sz="1600"/>
        </a:p>
      </dgm:t>
    </dgm:pt>
    <dgm:pt modelId="{FF6E5EF3-59ED-4924-927E-C42C98BB8B9D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it-IT" sz="1200" b="1" dirty="0" smtClean="0"/>
            <a:t>ENTRATA PRINCIPALE LATO SINISTRO</a:t>
          </a:r>
          <a:endParaRPr lang="it-IT" sz="1200" b="1" dirty="0"/>
        </a:p>
      </dgm:t>
    </dgm:pt>
    <dgm:pt modelId="{86ABEF50-FF39-4539-83B8-66C6E6090183}" type="parTrans" cxnId="{FEF0E461-F4B7-419B-810F-2ACC859B909C}">
      <dgm:prSet custT="1"/>
      <dgm:spPr/>
      <dgm:t>
        <a:bodyPr/>
        <a:lstStyle/>
        <a:p>
          <a:endParaRPr lang="it-IT" sz="1600" b="1"/>
        </a:p>
      </dgm:t>
    </dgm:pt>
    <dgm:pt modelId="{44F97AF2-F70E-492E-A89C-C44AC9D7B826}" type="sibTrans" cxnId="{FEF0E461-F4B7-419B-810F-2ACC859B909C}">
      <dgm:prSet/>
      <dgm:spPr/>
      <dgm:t>
        <a:bodyPr/>
        <a:lstStyle/>
        <a:p>
          <a:endParaRPr lang="it-IT" sz="1600"/>
        </a:p>
      </dgm:t>
    </dgm:pt>
    <dgm:pt modelId="{7E3A268B-152E-4443-B402-350CC72834DE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4A - 5C</a:t>
          </a:r>
          <a:endParaRPr lang="it-IT" sz="1600" b="1" dirty="0"/>
        </a:p>
      </dgm:t>
    </dgm:pt>
    <dgm:pt modelId="{554E88F0-0E85-45F0-82C4-CB953EF200F9}" type="parTrans" cxnId="{29E210AE-DB27-4F10-AC72-1EA76C31D919}">
      <dgm:prSet custT="1"/>
      <dgm:spPr/>
      <dgm:t>
        <a:bodyPr/>
        <a:lstStyle/>
        <a:p>
          <a:endParaRPr lang="it-IT" sz="1600"/>
        </a:p>
      </dgm:t>
    </dgm:pt>
    <dgm:pt modelId="{4834C748-77A3-49B9-95F0-2BBAD09123CD}" type="sibTrans" cxnId="{29E210AE-DB27-4F10-AC72-1EA76C31D919}">
      <dgm:prSet/>
      <dgm:spPr/>
      <dgm:t>
        <a:bodyPr/>
        <a:lstStyle/>
        <a:p>
          <a:endParaRPr lang="it-IT" sz="1600"/>
        </a:p>
      </dgm:t>
    </dgm:pt>
    <dgm:pt modelId="{FD0EB433-166B-4D6F-BABE-8DEC72265A15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A28578CE-67E3-4BD3-A1C8-C018D762E052}" type="parTrans" cxnId="{CAB076C4-3BAD-4666-93A6-75B316AD25E4}">
      <dgm:prSet custT="1"/>
      <dgm:spPr/>
      <dgm:t>
        <a:bodyPr/>
        <a:lstStyle/>
        <a:p>
          <a:endParaRPr lang="it-IT" sz="1600"/>
        </a:p>
      </dgm:t>
    </dgm:pt>
    <dgm:pt modelId="{D672DFCC-1AAA-4D47-8FE1-D52EFC387007}" type="sibTrans" cxnId="{CAB076C4-3BAD-4666-93A6-75B316AD25E4}">
      <dgm:prSet/>
      <dgm:spPr/>
      <dgm:t>
        <a:bodyPr/>
        <a:lstStyle/>
        <a:p>
          <a:endParaRPr lang="it-IT" sz="1600"/>
        </a:p>
      </dgm:t>
    </dgm:pt>
    <dgm:pt modelId="{87EAE7C1-09CE-4401-9254-7E2D65D3CC0C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it-IT" sz="1200" b="1" dirty="0" smtClean="0"/>
            <a:t>ENTRATA SCALE EMERGENZA</a:t>
          </a:r>
          <a:endParaRPr lang="it-IT" sz="1200" b="1" dirty="0"/>
        </a:p>
      </dgm:t>
    </dgm:pt>
    <dgm:pt modelId="{3BE42D87-5A5A-4D07-BFFF-DE04E53E9886}" type="parTrans" cxnId="{60A1B711-516C-47CF-B8F7-42E74B671BA8}">
      <dgm:prSet custT="1"/>
      <dgm:spPr/>
      <dgm:t>
        <a:bodyPr/>
        <a:lstStyle/>
        <a:p>
          <a:endParaRPr lang="it-IT" sz="1600" b="1"/>
        </a:p>
      </dgm:t>
    </dgm:pt>
    <dgm:pt modelId="{724A3435-2066-4729-9DD5-6D15B797E6BF}" type="sibTrans" cxnId="{60A1B711-516C-47CF-B8F7-42E74B671BA8}">
      <dgm:prSet/>
      <dgm:spPr/>
      <dgm:t>
        <a:bodyPr/>
        <a:lstStyle/>
        <a:p>
          <a:endParaRPr lang="it-IT" sz="1600"/>
        </a:p>
      </dgm:t>
    </dgm:pt>
    <dgm:pt modelId="{5A4901F5-499B-443F-ADD1-8E580FD0B40A}">
      <dgm:prSet phldrT="[Tes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4B – 5 A</a:t>
          </a:r>
        </a:p>
      </dgm:t>
    </dgm:pt>
    <dgm:pt modelId="{D1497BB0-3750-450C-97A6-AF7E9D571909}" type="parTrans" cxnId="{945867E8-AB8D-4DF1-BBC7-A95FD10E7F69}">
      <dgm:prSet custT="1"/>
      <dgm:spPr/>
      <dgm:t>
        <a:bodyPr/>
        <a:lstStyle/>
        <a:p>
          <a:endParaRPr lang="it-IT" sz="1600"/>
        </a:p>
      </dgm:t>
    </dgm:pt>
    <dgm:pt modelId="{7B433996-7597-44C3-B496-F216A205FE57}" type="sibTrans" cxnId="{945867E8-AB8D-4DF1-BBC7-A95FD10E7F69}">
      <dgm:prSet/>
      <dgm:spPr/>
      <dgm:t>
        <a:bodyPr/>
        <a:lstStyle/>
        <a:p>
          <a:endParaRPr lang="it-IT" sz="1600"/>
        </a:p>
      </dgm:t>
    </dgm:pt>
    <dgm:pt modelId="{DA699D84-5971-429A-A9AE-85A478C2B468}">
      <dgm:prSet phldrT="[Tes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C1671C23-BDA2-4913-94FB-18F4247DC2EC}" type="parTrans" cxnId="{53E23A3A-65CE-4298-9201-1C03EB82F6BA}">
      <dgm:prSet custT="1"/>
      <dgm:spPr/>
      <dgm:t>
        <a:bodyPr/>
        <a:lstStyle/>
        <a:p>
          <a:endParaRPr lang="it-IT" sz="1600"/>
        </a:p>
      </dgm:t>
    </dgm:pt>
    <dgm:pt modelId="{D133DA8D-5A04-4AFA-B62B-D6309126BD0D}" type="sibTrans" cxnId="{53E23A3A-65CE-4298-9201-1C03EB82F6BA}">
      <dgm:prSet/>
      <dgm:spPr/>
      <dgm:t>
        <a:bodyPr/>
        <a:lstStyle/>
        <a:p>
          <a:endParaRPr lang="it-IT" sz="1600"/>
        </a:p>
      </dgm:t>
    </dgm:pt>
    <dgm:pt modelId="{2959A482-B1F7-4407-B2BD-FF94E58E76F7}">
      <dgm:prSet phldrT="[Tes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it-IT" sz="1200" b="1" dirty="0" smtClean="0"/>
            <a:t>ENTRATA PRINCIPALE</a:t>
          </a:r>
          <a:endParaRPr lang="it-IT" sz="1200" b="1" dirty="0"/>
        </a:p>
      </dgm:t>
    </dgm:pt>
    <dgm:pt modelId="{FE0A5B74-2636-424F-9ECC-4469B66F8C9F}" type="parTrans" cxnId="{49EF0D93-33AB-4F6C-88AC-D513F5648F81}">
      <dgm:prSet custT="1"/>
      <dgm:spPr/>
      <dgm:t>
        <a:bodyPr/>
        <a:lstStyle/>
        <a:p>
          <a:endParaRPr lang="it-IT" sz="1600" b="1"/>
        </a:p>
      </dgm:t>
    </dgm:pt>
    <dgm:pt modelId="{26100410-263F-4A06-B3AE-9AF8C0CD8CCD}" type="sibTrans" cxnId="{49EF0D93-33AB-4F6C-88AC-D513F5648F81}">
      <dgm:prSet/>
      <dgm:spPr/>
      <dgm:t>
        <a:bodyPr/>
        <a:lstStyle/>
        <a:p>
          <a:endParaRPr lang="it-IT" sz="1600"/>
        </a:p>
      </dgm:t>
    </dgm:pt>
    <dgm:pt modelId="{52856E74-E3D3-4724-A634-67E84F45B8E5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rgbClr val="B9F28E"/>
        </a:solidFill>
        <a:ln>
          <a:solidFill>
            <a:srgbClr val="92D050"/>
          </a:solidFill>
        </a:ln>
      </dgm:spPr>
      <dgm:t>
        <a:bodyPr/>
        <a:lstStyle/>
        <a:p>
          <a:r>
            <a:rPr lang="it-IT" sz="1600" b="1" dirty="0" smtClean="0"/>
            <a:t>1 B</a:t>
          </a:r>
          <a:endParaRPr lang="it-IT" sz="1600" b="1" dirty="0"/>
        </a:p>
      </dgm:t>
    </dgm:pt>
    <dgm:pt modelId="{3CF96384-FEE7-4A99-9C49-04710415BA1D}" type="parTrans" cxnId="{94939E3A-02B3-4645-82A4-9C5A12E25165}">
      <dgm:prSet/>
      <dgm:spPr/>
      <dgm:t>
        <a:bodyPr/>
        <a:lstStyle/>
        <a:p>
          <a:endParaRPr lang="it-IT"/>
        </a:p>
      </dgm:t>
    </dgm:pt>
    <dgm:pt modelId="{FA67026F-C924-4B43-AF2C-C65A364B918A}" type="sibTrans" cxnId="{94939E3A-02B3-4645-82A4-9C5A12E25165}">
      <dgm:prSet/>
      <dgm:spPr/>
      <dgm:t>
        <a:bodyPr/>
        <a:lstStyle/>
        <a:p>
          <a:endParaRPr lang="it-IT"/>
        </a:p>
      </dgm:t>
    </dgm:pt>
    <dgm:pt modelId="{59CE29E2-3122-425C-9862-CC486D97B810}">
      <dgm:prSet phldrT="[Testo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rgbClr val="B9F28E"/>
        </a:solidFill>
        <a:ln>
          <a:solidFill>
            <a:srgbClr val="92D050"/>
          </a:solidFill>
        </a:ln>
      </dgm:spPr>
      <dgm:t>
        <a:bodyPr/>
        <a:lstStyle/>
        <a:p>
          <a:r>
            <a:rPr lang="it-IT" b="1" dirty="0" smtClean="0"/>
            <a:t>PIANO TERRA</a:t>
          </a:r>
          <a:endParaRPr lang="it-IT" b="1" dirty="0"/>
        </a:p>
      </dgm:t>
    </dgm:pt>
    <dgm:pt modelId="{143BEB50-B769-4F92-8167-58F17D749CEF}" type="parTrans" cxnId="{0BF1D2A7-488F-4C1E-A759-30022A01EC92}">
      <dgm:prSet/>
      <dgm:spPr/>
      <dgm:t>
        <a:bodyPr/>
        <a:lstStyle/>
        <a:p>
          <a:endParaRPr lang="it-IT"/>
        </a:p>
      </dgm:t>
    </dgm:pt>
    <dgm:pt modelId="{D6DE03BA-D1F9-46FF-A9C0-4CEC80A3EB98}" type="sibTrans" cxnId="{0BF1D2A7-488F-4C1E-A759-30022A01EC92}">
      <dgm:prSet/>
      <dgm:spPr/>
      <dgm:t>
        <a:bodyPr/>
        <a:lstStyle/>
        <a:p>
          <a:endParaRPr lang="it-IT"/>
        </a:p>
      </dgm:t>
    </dgm:pt>
    <dgm:pt modelId="{068FFABB-19EC-4D51-B21B-BEEF16393C1C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rgbClr val="B9F28E"/>
        </a:solidFill>
        <a:ln>
          <a:solidFill>
            <a:srgbClr val="92D050"/>
          </a:solidFill>
        </a:ln>
      </dgm:spPr>
      <dgm:t>
        <a:bodyPr/>
        <a:lstStyle/>
        <a:p>
          <a:pPr algn="ctr"/>
          <a:r>
            <a:rPr lang="it-IT" sz="1200" b="1" dirty="0" smtClean="0"/>
            <a:t>ENTRATA PRINCIPALE LATO DESTRO</a:t>
          </a:r>
          <a:endParaRPr lang="it-IT" sz="1200" b="1" dirty="0"/>
        </a:p>
      </dgm:t>
    </dgm:pt>
    <dgm:pt modelId="{C5E97EBF-33EB-488D-8661-FEC0CFF02937}" type="parTrans" cxnId="{82E4DE3F-2C00-4C14-B1B2-4AC29D54795F}">
      <dgm:prSet/>
      <dgm:spPr/>
      <dgm:t>
        <a:bodyPr/>
        <a:lstStyle/>
        <a:p>
          <a:endParaRPr lang="it-IT" b="1"/>
        </a:p>
      </dgm:t>
    </dgm:pt>
    <dgm:pt modelId="{855F0AA9-1292-4B81-88E0-431574577DD0}" type="sibTrans" cxnId="{82E4DE3F-2C00-4C14-B1B2-4AC29D54795F}">
      <dgm:prSet/>
      <dgm:spPr/>
      <dgm:t>
        <a:bodyPr/>
        <a:lstStyle/>
        <a:p>
          <a:endParaRPr lang="it-IT"/>
        </a:p>
      </dgm:t>
    </dgm:pt>
    <dgm:pt modelId="{877359A7-487C-43A7-A731-F850A6C0F461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it-IT" sz="1600" b="1" dirty="0" smtClean="0"/>
            <a:t>2 B – 5B</a:t>
          </a:r>
          <a:endParaRPr lang="it-IT" sz="1600" b="1" dirty="0"/>
        </a:p>
      </dgm:t>
    </dgm:pt>
    <dgm:pt modelId="{10C9E298-A207-42BC-A613-3C0D0200ECD6}" type="parTrans" cxnId="{8A5D9C3E-FBB2-4E18-BBD7-2D9287C26428}">
      <dgm:prSet/>
      <dgm:spPr/>
      <dgm:t>
        <a:bodyPr/>
        <a:lstStyle/>
        <a:p>
          <a:endParaRPr lang="it-IT"/>
        </a:p>
      </dgm:t>
    </dgm:pt>
    <dgm:pt modelId="{E618C725-8A37-47B0-91FC-664626BBA7D3}" type="sibTrans" cxnId="{8A5D9C3E-FBB2-4E18-BBD7-2D9287C26428}">
      <dgm:prSet/>
      <dgm:spPr/>
      <dgm:t>
        <a:bodyPr/>
        <a:lstStyle/>
        <a:p>
          <a:endParaRPr lang="it-IT"/>
        </a:p>
      </dgm:t>
    </dgm:pt>
    <dgm:pt modelId="{4F072B90-A57A-4636-9B35-29584CC9529E}">
      <dgm:prSet phldrT="[Testo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it-IT" b="1" dirty="0" smtClean="0"/>
            <a:t>PIANO PRIMO</a:t>
          </a:r>
          <a:endParaRPr lang="it-IT" b="1" dirty="0"/>
        </a:p>
      </dgm:t>
    </dgm:pt>
    <dgm:pt modelId="{71734A38-5481-4ADB-ACF4-7F0BE2AB1F9B}" type="parTrans" cxnId="{82B7217B-3498-4F01-9DF2-FE83DB070E68}">
      <dgm:prSet/>
      <dgm:spPr/>
      <dgm:t>
        <a:bodyPr/>
        <a:lstStyle/>
        <a:p>
          <a:endParaRPr lang="it-IT"/>
        </a:p>
      </dgm:t>
    </dgm:pt>
    <dgm:pt modelId="{AC16A1EC-36E9-4142-8461-A7DEFEBD64BA}" type="sibTrans" cxnId="{82B7217B-3498-4F01-9DF2-FE83DB070E68}">
      <dgm:prSet/>
      <dgm:spPr/>
      <dgm:t>
        <a:bodyPr/>
        <a:lstStyle/>
        <a:p>
          <a:endParaRPr lang="it-IT"/>
        </a:p>
      </dgm:t>
    </dgm:pt>
    <dgm:pt modelId="{BDFFD166-A0E2-475E-8ADC-817731C1EF98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  <a:ln>
          <a:solidFill>
            <a:schemeClr val="accent1"/>
          </a:solidFill>
        </a:ln>
      </dgm:spPr>
      <dgm:t>
        <a:bodyPr/>
        <a:lstStyle/>
        <a:p>
          <a:pPr algn="ctr"/>
          <a:r>
            <a:rPr lang="it-IT" sz="1200" b="1" dirty="0" smtClean="0"/>
            <a:t>SCALE EMERGENZA</a:t>
          </a:r>
          <a:endParaRPr lang="it-IT" sz="1200" b="1" dirty="0"/>
        </a:p>
      </dgm:t>
    </dgm:pt>
    <dgm:pt modelId="{6097D0C9-4A21-4F5E-BF0F-ABD4E7BEA8D4}" type="parTrans" cxnId="{8F18A350-ECD0-4BEE-887C-5E35F9A7B7E4}">
      <dgm:prSet/>
      <dgm:spPr/>
      <dgm:t>
        <a:bodyPr/>
        <a:lstStyle/>
        <a:p>
          <a:endParaRPr lang="it-IT" b="1"/>
        </a:p>
      </dgm:t>
    </dgm:pt>
    <dgm:pt modelId="{3297AE44-6946-4D8E-B7BA-3E7D71989E05}" type="sibTrans" cxnId="{8F18A350-ECD0-4BEE-887C-5E35F9A7B7E4}">
      <dgm:prSet/>
      <dgm:spPr/>
      <dgm:t>
        <a:bodyPr/>
        <a:lstStyle/>
        <a:p>
          <a:endParaRPr lang="it-IT"/>
        </a:p>
      </dgm:t>
    </dgm:pt>
    <dgm:pt modelId="{DA2B0606-079B-43F2-A3F8-D9C48990E3F9}">
      <dgm:prSet phldrT="[Testo]" custT="1"/>
      <dgm:spPr/>
      <dgm:t>
        <a:bodyPr/>
        <a:lstStyle/>
        <a:p>
          <a:r>
            <a:rPr lang="it-IT" sz="1600" b="1" dirty="0" smtClean="0"/>
            <a:t>1 classe- </a:t>
          </a:r>
          <a:r>
            <a:rPr lang="it-IT" sz="1600" b="1" dirty="0" smtClean="0">
              <a:solidFill>
                <a:srgbClr val="FF0000"/>
              </a:solidFill>
            </a:rPr>
            <a:t>entrata ore 7.50</a:t>
          </a:r>
          <a:endParaRPr lang="it-IT" sz="1600" b="1" dirty="0">
            <a:solidFill>
              <a:srgbClr val="FF0000"/>
            </a:solidFill>
          </a:endParaRPr>
        </a:p>
      </dgm:t>
    </dgm:pt>
    <dgm:pt modelId="{2022766B-AC41-4C7F-A18D-8616657C65EC}" type="parTrans" cxnId="{E05B1188-EBDA-4EC6-BDBE-8C67FCEB53C3}">
      <dgm:prSet/>
      <dgm:spPr/>
      <dgm:t>
        <a:bodyPr/>
        <a:lstStyle/>
        <a:p>
          <a:endParaRPr lang="it-IT"/>
        </a:p>
      </dgm:t>
    </dgm:pt>
    <dgm:pt modelId="{B68B3E12-C189-493E-80B0-74E8292F9165}" type="sibTrans" cxnId="{E05B1188-EBDA-4EC6-BDBE-8C67FCEB53C3}">
      <dgm:prSet/>
      <dgm:spPr/>
      <dgm:t>
        <a:bodyPr/>
        <a:lstStyle/>
        <a:p>
          <a:endParaRPr lang="it-IT"/>
        </a:p>
      </dgm:t>
    </dgm:pt>
    <dgm:pt modelId="{7CA807F2-1180-4A57-808D-EA1901B282AC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 3B</a:t>
          </a:r>
          <a:endParaRPr lang="it-IT" sz="1600" b="1" dirty="0"/>
        </a:p>
      </dgm:t>
    </dgm:pt>
    <dgm:pt modelId="{147DBB88-5EF4-4BC1-A587-F8F8DD0DA27E}" type="parTrans" cxnId="{F209C300-C115-4F77-A8E7-180C75FCC331}">
      <dgm:prSet/>
      <dgm:spPr/>
      <dgm:t>
        <a:bodyPr/>
        <a:lstStyle/>
        <a:p>
          <a:endParaRPr lang="it-IT"/>
        </a:p>
      </dgm:t>
    </dgm:pt>
    <dgm:pt modelId="{3C28E406-DF01-4814-8F99-FC8592F86D90}" type="sibTrans" cxnId="{F209C300-C115-4F77-A8E7-180C75FCC331}">
      <dgm:prSet/>
      <dgm:spPr/>
      <dgm:t>
        <a:bodyPr/>
        <a:lstStyle/>
        <a:p>
          <a:endParaRPr lang="it-IT"/>
        </a:p>
      </dgm:t>
    </dgm:pt>
    <dgm:pt modelId="{4E28C275-FD06-4A6D-B2E3-26BDE564A04E}">
      <dgm:prSet phldrT="[Testo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b="1" dirty="0" smtClean="0"/>
            <a:t>PIANO PRIMO</a:t>
          </a:r>
          <a:endParaRPr lang="it-IT" b="1" dirty="0"/>
        </a:p>
      </dgm:t>
    </dgm:pt>
    <dgm:pt modelId="{9C5B7CC7-9228-4A7B-B1AA-5DFCD39041D9}" type="parTrans" cxnId="{F54FB349-C164-43F4-B689-D9AB805D7A5C}">
      <dgm:prSet/>
      <dgm:spPr/>
      <dgm:t>
        <a:bodyPr/>
        <a:lstStyle/>
        <a:p>
          <a:endParaRPr lang="it-IT"/>
        </a:p>
      </dgm:t>
    </dgm:pt>
    <dgm:pt modelId="{BC5CB57C-0F1A-40C0-AB45-EF4D0E734435}" type="sibTrans" cxnId="{F54FB349-C164-43F4-B689-D9AB805D7A5C}">
      <dgm:prSet/>
      <dgm:spPr/>
      <dgm:t>
        <a:bodyPr/>
        <a:lstStyle/>
        <a:p>
          <a:endParaRPr lang="it-IT"/>
        </a:p>
      </dgm:t>
    </dgm:pt>
    <dgm:pt modelId="{CBDF44EA-B9D7-43DC-9FB0-53ADAE928927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200" b="1" dirty="0" smtClean="0"/>
            <a:t>ENTRATA PRINCIPALE</a:t>
          </a:r>
          <a:endParaRPr lang="it-IT" sz="1200" b="1" dirty="0"/>
        </a:p>
      </dgm:t>
    </dgm:pt>
    <dgm:pt modelId="{5F3F4046-32E8-4CFB-A31B-41B9899FE0A3}" type="parTrans" cxnId="{B0E4322F-39B7-425A-91E2-6E0124A95607}">
      <dgm:prSet/>
      <dgm:spPr/>
      <dgm:t>
        <a:bodyPr/>
        <a:lstStyle/>
        <a:p>
          <a:endParaRPr lang="it-IT"/>
        </a:p>
      </dgm:t>
    </dgm:pt>
    <dgm:pt modelId="{7B45B396-BA22-4EFB-8A7B-8A39C9C90949}" type="sibTrans" cxnId="{B0E4322F-39B7-425A-91E2-6E0124A95607}">
      <dgm:prSet/>
      <dgm:spPr/>
      <dgm:t>
        <a:bodyPr/>
        <a:lstStyle/>
        <a:p>
          <a:endParaRPr lang="it-IT"/>
        </a:p>
      </dgm:t>
    </dgm:pt>
    <dgm:pt modelId="{4D9A5B87-A07B-4B8E-B800-E8267957B7E0}">
      <dgm:prSet phldrT="[Testo]" custT="1"/>
      <dgm:spPr/>
      <dgm:t>
        <a:bodyPr/>
        <a:lstStyle/>
        <a:p>
          <a:r>
            <a:rPr lang="it-IT" sz="1600" b="1" dirty="0" smtClean="0"/>
            <a:t>1 classi-  </a:t>
          </a:r>
          <a:r>
            <a:rPr lang="it-IT" sz="1600" b="1" dirty="0" smtClean="0">
              <a:solidFill>
                <a:srgbClr val="FF0000"/>
              </a:solidFill>
            </a:rPr>
            <a:t>entrata ore 8.20</a:t>
          </a:r>
          <a:endParaRPr lang="it-IT" sz="1600" b="1" dirty="0">
            <a:solidFill>
              <a:srgbClr val="FF0000"/>
            </a:solidFill>
          </a:endParaRPr>
        </a:p>
      </dgm:t>
    </dgm:pt>
    <dgm:pt modelId="{6C9EEAE2-F492-486B-9D89-51FC4D68E1DA}" type="parTrans" cxnId="{487F7446-DDD3-4D98-8E67-B38F36C445C4}">
      <dgm:prSet/>
      <dgm:spPr/>
      <dgm:t>
        <a:bodyPr/>
        <a:lstStyle/>
        <a:p>
          <a:endParaRPr lang="it-IT"/>
        </a:p>
      </dgm:t>
    </dgm:pt>
    <dgm:pt modelId="{A0A9C95F-6111-4D98-8234-DF5F7C73A911}" type="sibTrans" cxnId="{487F7446-DDD3-4D98-8E67-B38F36C445C4}">
      <dgm:prSet/>
      <dgm:spPr/>
      <dgm:t>
        <a:bodyPr/>
        <a:lstStyle/>
        <a:p>
          <a:endParaRPr lang="it-IT"/>
        </a:p>
      </dgm:t>
    </dgm:pt>
    <dgm:pt modelId="{CA5BE189-08E7-4201-9DF7-CA9762096496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4C</a:t>
          </a:r>
          <a:endParaRPr lang="it-IT" sz="1600" b="1" dirty="0"/>
        </a:p>
      </dgm:t>
    </dgm:pt>
    <dgm:pt modelId="{664035CF-3914-4F72-8C01-6484A6FF3738}" type="parTrans" cxnId="{BB419B54-62A1-471D-B791-F50D87ED9807}">
      <dgm:prSet/>
      <dgm:spPr/>
      <dgm:t>
        <a:bodyPr/>
        <a:lstStyle/>
        <a:p>
          <a:endParaRPr lang="it-IT"/>
        </a:p>
      </dgm:t>
    </dgm:pt>
    <dgm:pt modelId="{5249B3DF-38E3-45E3-A645-4D972599BD86}" type="sibTrans" cxnId="{BB419B54-62A1-471D-B791-F50D87ED9807}">
      <dgm:prSet/>
      <dgm:spPr/>
      <dgm:t>
        <a:bodyPr/>
        <a:lstStyle/>
        <a:p>
          <a:endParaRPr lang="it-IT"/>
        </a:p>
      </dgm:t>
    </dgm:pt>
    <dgm:pt modelId="{B9B86ACA-5DE8-4D47-9F00-C508CF50193E}">
      <dgm:prSet phldrT="[Testo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b="1" dirty="0" smtClean="0"/>
            <a:t>PIANO PRIMO</a:t>
          </a:r>
          <a:endParaRPr lang="it-IT" b="1" dirty="0"/>
        </a:p>
      </dgm:t>
    </dgm:pt>
    <dgm:pt modelId="{2174611A-9624-48BC-8284-D423A6563F65}" type="parTrans" cxnId="{38993147-667C-47F5-B014-6376BECBEE44}">
      <dgm:prSet/>
      <dgm:spPr/>
      <dgm:t>
        <a:bodyPr/>
        <a:lstStyle/>
        <a:p>
          <a:endParaRPr lang="it-IT"/>
        </a:p>
      </dgm:t>
    </dgm:pt>
    <dgm:pt modelId="{A39A4EFB-FC44-4227-BAB0-CC7007A8626A}" type="sibTrans" cxnId="{38993147-667C-47F5-B014-6376BECBEE44}">
      <dgm:prSet/>
      <dgm:spPr/>
      <dgm:t>
        <a:bodyPr/>
        <a:lstStyle/>
        <a:p>
          <a:endParaRPr lang="it-IT"/>
        </a:p>
      </dgm:t>
    </dgm:pt>
    <dgm:pt modelId="{A6008002-AA29-442D-902E-41B8CB4AC2BD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200" b="1" dirty="0" smtClean="0"/>
            <a:t>ENTRATA PRINCIPALE</a:t>
          </a:r>
          <a:endParaRPr lang="it-IT" sz="1200" b="1" dirty="0"/>
        </a:p>
      </dgm:t>
    </dgm:pt>
    <dgm:pt modelId="{BA005BE1-4A73-409B-80DA-259B7551734D}" type="parTrans" cxnId="{39C30D35-36C1-4ABD-B528-6879D6B5C662}">
      <dgm:prSet/>
      <dgm:spPr/>
      <dgm:t>
        <a:bodyPr/>
        <a:lstStyle/>
        <a:p>
          <a:endParaRPr lang="it-IT"/>
        </a:p>
      </dgm:t>
    </dgm:pt>
    <dgm:pt modelId="{7610DA06-1FF7-4853-B2A2-7DD88F546452}" type="sibTrans" cxnId="{39C30D35-36C1-4ABD-B528-6879D6B5C662}">
      <dgm:prSet/>
      <dgm:spPr/>
      <dgm:t>
        <a:bodyPr/>
        <a:lstStyle/>
        <a:p>
          <a:endParaRPr lang="it-IT"/>
        </a:p>
      </dgm:t>
    </dgm:pt>
    <dgm:pt modelId="{6AE83810-C775-4D33-98F9-E2589551D738}" type="pres">
      <dgm:prSet presAssocID="{9D83BDCA-7359-4B7D-B964-757303E4E73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1743DB4-FA46-4426-8298-0F4CE9F299D3}" type="pres">
      <dgm:prSet presAssocID="{E33D6A2A-7903-42BD-8CB8-CD322DC78D40}" presName="root1" presStyleCnt="0"/>
      <dgm:spPr/>
    </dgm:pt>
    <dgm:pt modelId="{551B32C1-B453-4E09-ABB5-50C6B0748679}" type="pres">
      <dgm:prSet presAssocID="{E33D6A2A-7903-42BD-8CB8-CD322DC78D40}" presName="LevelOneTextNode" presStyleLbl="node0" presStyleIdx="0" presStyleCnt="1" custScaleX="133869" custScaleY="14553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6AACBB4-5A07-4664-BB3C-72243A5EAE7F}" type="pres">
      <dgm:prSet presAssocID="{E33D6A2A-7903-42BD-8CB8-CD322DC78D40}" presName="level2hierChild" presStyleCnt="0"/>
      <dgm:spPr/>
    </dgm:pt>
    <dgm:pt modelId="{D4B78972-3AB7-4A3C-833B-8AFC1A7FF8A2}" type="pres">
      <dgm:prSet presAssocID="{5773F993-6CFA-4413-A347-198999F3168C}" presName="conn2-1" presStyleLbl="parChTrans1D2" presStyleIdx="0" presStyleCnt="4"/>
      <dgm:spPr/>
      <dgm:t>
        <a:bodyPr/>
        <a:lstStyle/>
        <a:p>
          <a:endParaRPr lang="it-IT"/>
        </a:p>
      </dgm:t>
    </dgm:pt>
    <dgm:pt modelId="{7A60F493-2BC8-4E78-A434-14C448A21E24}" type="pres">
      <dgm:prSet presAssocID="{5773F993-6CFA-4413-A347-198999F3168C}" presName="connTx" presStyleLbl="parChTrans1D2" presStyleIdx="0" presStyleCnt="4"/>
      <dgm:spPr/>
      <dgm:t>
        <a:bodyPr/>
        <a:lstStyle/>
        <a:p>
          <a:endParaRPr lang="it-IT"/>
        </a:p>
      </dgm:t>
    </dgm:pt>
    <dgm:pt modelId="{2BD17058-1903-4770-9BC0-47BD7B6AF0F0}" type="pres">
      <dgm:prSet presAssocID="{D481C109-0FC7-4CE9-8F6F-40A00A73B294}" presName="root2" presStyleCnt="0"/>
      <dgm:spPr/>
    </dgm:pt>
    <dgm:pt modelId="{582709A3-2640-428F-87FF-3B2FC8CD4747}" type="pres">
      <dgm:prSet presAssocID="{D481C109-0FC7-4CE9-8F6F-40A00A73B294}" presName="LevelTwoTextNode" presStyleLbl="node2" presStyleIdx="0" presStyleCnt="4" custScaleX="111497" custScaleY="152068" custLinFactNeighborX="-7254" custLinFactNeighborY="77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2164C2F-145E-4E8E-B30A-A34F39CD8812}" type="pres">
      <dgm:prSet presAssocID="{D481C109-0FC7-4CE9-8F6F-40A00A73B294}" presName="level3hierChild" presStyleCnt="0"/>
      <dgm:spPr/>
    </dgm:pt>
    <dgm:pt modelId="{AB2310B5-A5AB-467C-B80C-ED47BAF7AE34}" type="pres">
      <dgm:prSet presAssocID="{D2278019-EC35-4523-BDD8-2539B6DBFC05}" presName="conn2-1" presStyleLbl="parChTrans1D3" presStyleIdx="0" presStyleCnt="8"/>
      <dgm:spPr/>
      <dgm:t>
        <a:bodyPr/>
        <a:lstStyle/>
        <a:p>
          <a:endParaRPr lang="it-IT"/>
        </a:p>
      </dgm:t>
    </dgm:pt>
    <dgm:pt modelId="{7C813AB3-8167-4AAF-AC89-9DC81346D633}" type="pres">
      <dgm:prSet presAssocID="{D2278019-EC35-4523-BDD8-2539B6DBFC05}" presName="connTx" presStyleLbl="parChTrans1D3" presStyleIdx="0" presStyleCnt="8"/>
      <dgm:spPr/>
      <dgm:t>
        <a:bodyPr/>
        <a:lstStyle/>
        <a:p>
          <a:endParaRPr lang="it-IT"/>
        </a:p>
      </dgm:t>
    </dgm:pt>
    <dgm:pt modelId="{D68B5D84-FE83-418C-8143-E2976C139571}" type="pres">
      <dgm:prSet presAssocID="{012FD5FC-6E96-407D-86B7-37009E350F68}" presName="root2" presStyleCnt="0"/>
      <dgm:spPr/>
    </dgm:pt>
    <dgm:pt modelId="{DAFC6CD5-9242-4B94-A26C-1D66513D515C}" type="pres">
      <dgm:prSet presAssocID="{012FD5FC-6E96-407D-86B7-37009E350F68}" presName="LevelTwoTextNode" presStyleLbl="node3" presStyleIdx="0" presStyleCnt="8" custScaleX="112882" custScaleY="85577" custLinFactNeighborX="-7254" custLinFactNeighborY="77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4AA5E89-5324-449D-B111-3D7F8B6E5D9F}" type="pres">
      <dgm:prSet presAssocID="{012FD5FC-6E96-407D-86B7-37009E350F68}" presName="level3hierChild" presStyleCnt="0"/>
      <dgm:spPr/>
    </dgm:pt>
    <dgm:pt modelId="{AB8341D9-48B6-4560-A342-2D1F5E307E95}" type="pres">
      <dgm:prSet presAssocID="{398457A0-7C5C-4126-A05D-072C3379CE25}" presName="conn2-1" presStyleLbl="parChTrans1D4" presStyleIdx="0" presStyleCnt="16"/>
      <dgm:spPr/>
      <dgm:t>
        <a:bodyPr/>
        <a:lstStyle/>
        <a:p>
          <a:endParaRPr lang="it-IT"/>
        </a:p>
      </dgm:t>
    </dgm:pt>
    <dgm:pt modelId="{ED9034EF-5E87-48A7-ACBA-25020AEEA076}" type="pres">
      <dgm:prSet presAssocID="{398457A0-7C5C-4126-A05D-072C3379CE25}" presName="connTx" presStyleLbl="parChTrans1D4" presStyleIdx="0" presStyleCnt="16"/>
      <dgm:spPr/>
      <dgm:t>
        <a:bodyPr/>
        <a:lstStyle/>
        <a:p>
          <a:endParaRPr lang="it-IT"/>
        </a:p>
      </dgm:t>
    </dgm:pt>
    <dgm:pt modelId="{B9A2D799-7EA8-4E5A-BD53-699AAA958236}" type="pres">
      <dgm:prSet presAssocID="{589A8946-3C56-44FB-A484-20A25AA087AC}" presName="root2" presStyleCnt="0"/>
      <dgm:spPr/>
    </dgm:pt>
    <dgm:pt modelId="{F41A6A1A-5031-4BA1-97C5-918CBC8FF98C}" type="pres">
      <dgm:prSet presAssocID="{589A8946-3C56-44FB-A484-20A25AA087AC}" presName="LevelTwoTextNode" presStyleLbl="node4" presStyleIdx="0" presStyleCnt="1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52B3A71-2A24-43D0-B43B-1E83E71E2CAE}" type="pres">
      <dgm:prSet presAssocID="{589A8946-3C56-44FB-A484-20A25AA087AC}" presName="level3hierChild" presStyleCnt="0"/>
      <dgm:spPr/>
    </dgm:pt>
    <dgm:pt modelId="{E5192701-E029-495C-95A3-1E09BB9F7313}" type="pres">
      <dgm:prSet presAssocID="{66E9B13F-C472-4B6E-B16D-FFF351979E3E}" presName="conn2-1" presStyleLbl="parChTrans1D4" presStyleIdx="1" presStyleCnt="16"/>
      <dgm:spPr/>
      <dgm:t>
        <a:bodyPr/>
        <a:lstStyle/>
        <a:p>
          <a:endParaRPr lang="it-IT"/>
        </a:p>
      </dgm:t>
    </dgm:pt>
    <dgm:pt modelId="{55F3ECC6-813B-4716-BD40-07E8DCEFDF7C}" type="pres">
      <dgm:prSet presAssocID="{66E9B13F-C472-4B6E-B16D-FFF351979E3E}" presName="connTx" presStyleLbl="parChTrans1D4" presStyleIdx="1" presStyleCnt="16"/>
      <dgm:spPr/>
      <dgm:t>
        <a:bodyPr/>
        <a:lstStyle/>
        <a:p>
          <a:endParaRPr lang="it-IT"/>
        </a:p>
      </dgm:t>
    </dgm:pt>
    <dgm:pt modelId="{C06FB823-0955-4AE1-8794-203D62D77358}" type="pres">
      <dgm:prSet presAssocID="{FB9023D7-4A20-4CEA-9337-D6836896B1AA}" presName="root2" presStyleCnt="0"/>
      <dgm:spPr/>
    </dgm:pt>
    <dgm:pt modelId="{21B000A5-22D7-4FAF-940D-211726364EAD}" type="pres">
      <dgm:prSet presAssocID="{FB9023D7-4A20-4CEA-9337-D6836896B1AA}" presName="LevelTwoTextNode" presStyleLbl="node4" presStyleIdx="1" presStyleCnt="16" custScaleX="123700" custScaleY="14262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A872DE1-ABDC-47C1-A078-85DE6869B8FA}" type="pres">
      <dgm:prSet presAssocID="{FB9023D7-4A20-4CEA-9337-D6836896B1AA}" presName="level3hierChild" presStyleCnt="0"/>
      <dgm:spPr/>
    </dgm:pt>
    <dgm:pt modelId="{F50FD982-2F57-4C09-8B5D-39791944587D}" type="pres">
      <dgm:prSet presAssocID="{3CF96384-FEE7-4A99-9C49-04710415BA1D}" presName="conn2-1" presStyleLbl="parChTrans1D3" presStyleIdx="1" presStyleCnt="8"/>
      <dgm:spPr/>
      <dgm:t>
        <a:bodyPr/>
        <a:lstStyle/>
        <a:p>
          <a:endParaRPr lang="it-IT"/>
        </a:p>
      </dgm:t>
    </dgm:pt>
    <dgm:pt modelId="{2FB4DBAF-5DEF-46BE-A97A-574551F9A458}" type="pres">
      <dgm:prSet presAssocID="{3CF96384-FEE7-4A99-9C49-04710415BA1D}" presName="connTx" presStyleLbl="parChTrans1D3" presStyleIdx="1" presStyleCnt="8"/>
      <dgm:spPr/>
      <dgm:t>
        <a:bodyPr/>
        <a:lstStyle/>
        <a:p>
          <a:endParaRPr lang="it-IT"/>
        </a:p>
      </dgm:t>
    </dgm:pt>
    <dgm:pt modelId="{F9582C68-252A-410D-8CE5-198BB4B69F76}" type="pres">
      <dgm:prSet presAssocID="{52856E74-E3D3-4724-A634-67E84F45B8E5}" presName="root2" presStyleCnt="0"/>
      <dgm:spPr/>
    </dgm:pt>
    <dgm:pt modelId="{9EF5E284-E97E-4667-9C87-07D24B5216A7}" type="pres">
      <dgm:prSet presAssocID="{52856E74-E3D3-4724-A634-67E84F45B8E5}" presName="LevelTwoTextNode" presStyleLbl="node3" presStyleIdx="1" presStyleCnt="8" custScaleX="11288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14247AA-EF87-406C-94C5-E9D626C01D34}" type="pres">
      <dgm:prSet presAssocID="{52856E74-E3D3-4724-A634-67E84F45B8E5}" presName="level3hierChild" presStyleCnt="0"/>
      <dgm:spPr/>
    </dgm:pt>
    <dgm:pt modelId="{033B9A46-59B8-4CDE-A2A0-383927FC3ED9}" type="pres">
      <dgm:prSet presAssocID="{143BEB50-B769-4F92-8167-58F17D749CEF}" presName="conn2-1" presStyleLbl="parChTrans1D4" presStyleIdx="2" presStyleCnt="16"/>
      <dgm:spPr/>
      <dgm:t>
        <a:bodyPr/>
        <a:lstStyle/>
        <a:p>
          <a:endParaRPr lang="it-IT"/>
        </a:p>
      </dgm:t>
    </dgm:pt>
    <dgm:pt modelId="{D6F9468C-A43B-407A-92EA-8DB079279300}" type="pres">
      <dgm:prSet presAssocID="{143BEB50-B769-4F92-8167-58F17D749CEF}" presName="connTx" presStyleLbl="parChTrans1D4" presStyleIdx="2" presStyleCnt="16"/>
      <dgm:spPr/>
      <dgm:t>
        <a:bodyPr/>
        <a:lstStyle/>
        <a:p>
          <a:endParaRPr lang="it-IT"/>
        </a:p>
      </dgm:t>
    </dgm:pt>
    <dgm:pt modelId="{F57D75C5-BBD4-4B0C-9B93-D5B18FE48A00}" type="pres">
      <dgm:prSet presAssocID="{59CE29E2-3122-425C-9862-CC486D97B810}" presName="root2" presStyleCnt="0"/>
      <dgm:spPr/>
    </dgm:pt>
    <dgm:pt modelId="{5D2338EB-761B-4012-ACD2-8A20720C011F}" type="pres">
      <dgm:prSet presAssocID="{59CE29E2-3122-425C-9862-CC486D97B810}" presName="LevelTwoTextNode" presStyleLbl="node4" presStyleIdx="2" presStyleCnt="1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3A83FFA-A96C-4A98-84FD-24399D090469}" type="pres">
      <dgm:prSet presAssocID="{59CE29E2-3122-425C-9862-CC486D97B810}" presName="level3hierChild" presStyleCnt="0"/>
      <dgm:spPr/>
    </dgm:pt>
    <dgm:pt modelId="{A527FD44-5AF0-4080-84E8-35CC2AB69E98}" type="pres">
      <dgm:prSet presAssocID="{C5E97EBF-33EB-488D-8661-FEC0CFF02937}" presName="conn2-1" presStyleLbl="parChTrans1D4" presStyleIdx="3" presStyleCnt="16"/>
      <dgm:spPr/>
      <dgm:t>
        <a:bodyPr/>
        <a:lstStyle/>
        <a:p>
          <a:endParaRPr lang="it-IT"/>
        </a:p>
      </dgm:t>
    </dgm:pt>
    <dgm:pt modelId="{22010ACB-8C8D-4866-A226-B7AF6556CD03}" type="pres">
      <dgm:prSet presAssocID="{C5E97EBF-33EB-488D-8661-FEC0CFF02937}" presName="connTx" presStyleLbl="parChTrans1D4" presStyleIdx="3" presStyleCnt="16"/>
      <dgm:spPr/>
      <dgm:t>
        <a:bodyPr/>
        <a:lstStyle/>
        <a:p>
          <a:endParaRPr lang="it-IT"/>
        </a:p>
      </dgm:t>
    </dgm:pt>
    <dgm:pt modelId="{1466AFE6-C5FB-47D7-89FF-4835386D36BA}" type="pres">
      <dgm:prSet presAssocID="{068FFABB-19EC-4D51-B21B-BEEF16393C1C}" presName="root2" presStyleCnt="0"/>
      <dgm:spPr/>
    </dgm:pt>
    <dgm:pt modelId="{D70CC05E-108F-4147-A809-ECEC4BFB35DF}" type="pres">
      <dgm:prSet presAssocID="{068FFABB-19EC-4D51-B21B-BEEF16393C1C}" presName="LevelTwoTextNode" presStyleLbl="node4" presStyleIdx="3" presStyleCnt="16" custScaleX="123700" custScaleY="14262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AF2A5AE-6AAA-4655-BE09-0DCF9A270642}" type="pres">
      <dgm:prSet presAssocID="{068FFABB-19EC-4D51-B21B-BEEF16393C1C}" presName="level3hierChild" presStyleCnt="0"/>
      <dgm:spPr/>
    </dgm:pt>
    <dgm:pt modelId="{083BA6CD-67D3-4D9A-9EA7-D52964D0DF12}" type="pres">
      <dgm:prSet presAssocID="{10C9E298-A207-42BC-A613-3C0D0200ECD6}" presName="conn2-1" presStyleLbl="parChTrans1D3" presStyleIdx="2" presStyleCnt="8"/>
      <dgm:spPr/>
      <dgm:t>
        <a:bodyPr/>
        <a:lstStyle/>
        <a:p>
          <a:endParaRPr lang="it-IT"/>
        </a:p>
      </dgm:t>
    </dgm:pt>
    <dgm:pt modelId="{78684FA7-7AF6-4786-B622-C09B6BF9EF99}" type="pres">
      <dgm:prSet presAssocID="{10C9E298-A207-42BC-A613-3C0D0200ECD6}" presName="connTx" presStyleLbl="parChTrans1D3" presStyleIdx="2" presStyleCnt="8"/>
      <dgm:spPr/>
      <dgm:t>
        <a:bodyPr/>
        <a:lstStyle/>
        <a:p>
          <a:endParaRPr lang="it-IT"/>
        </a:p>
      </dgm:t>
    </dgm:pt>
    <dgm:pt modelId="{02AFA13A-EAFA-4C1C-A0C2-A8037162E07E}" type="pres">
      <dgm:prSet presAssocID="{877359A7-487C-43A7-A731-F850A6C0F461}" presName="root2" presStyleCnt="0"/>
      <dgm:spPr/>
    </dgm:pt>
    <dgm:pt modelId="{8CBDC4C5-164E-4231-A5E5-2AF5F4494D71}" type="pres">
      <dgm:prSet presAssocID="{877359A7-487C-43A7-A731-F850A6C0F461}" presName="LevelTwoTextNode" presStyleLbl="node3" presStyleIdx="2" presStyleCnt="8" custScaleX="11288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DE4AA39-014B-4057-85FE-5F8D085BE878}" type="pres">
      <dgm:prSet presAssocID="{877359A7-487C-43A7-A731-F850A6C0F461}" presName="level3hierChild" presStyleCnt="0"/>
      <dgm:spPr/>
    </dgm:pt>
    <dgm:pt modelId="{2C377CE4-0820-4C56-AC06-58C226C74A44}" type="pres">
      <dgm:prSet presAssocID="{71734A38-5481-4ADB-ACF4-7F0BE2AB1F9B}" presName="conn2-1" presStyleLbl="parChTrans1D4" presStyleIdx="4" presStyleCnt="16"/>
      <dgm:spPr/>
      <dgm:t>
        <a:bodyPr/>
        <a:lstStyle/>
        <a:p>
          <a:endParaRPr lang="it-IT"/>
        </a:p>
      </dgm:t>
    </dgm:pt>
    <dgm:pt modelId="{46F0E002-9CF7-45DA-A9C8-89BA9007328F}" type="pres">
      <dgm:prSet presAssocID="{71734A38-5481-4ADB-ACF4-7F0BE2AB1F9B}" presName="connTx" presStyleLbl="parChTrans1D4" presStyleIdx="4" presStyleCnt="16"/>
      <dgm:spPr/>
      <dgm:t>
        <a:bodyPr/>
        <a:lstStyle/>
        <a:p>
          <a:endParaRPr lang="it-IT"/>
        </a:p>
      </dgm:t>
    </dgm:pt>
    <dgm:pt modelId="{16A9E06B-CB12-48F6-84A5-A507475CEA5C}" type="pres">
      <dgm:prSet presAssocID="{4F072B90-A57A-4636-9B35-29584CC9529E}" presName="root2" presStyleCnt="0"/>
      <dgm:spPr/>
    </dgm:pt>
    <dgm:pt modelId="{6B400F9F-2279-4121-83D7-E988639D21AB}" type="pres">
      <dgm:prSet presAssocID="{4F072B90-A57A-4636-9B35-29584CC9529E}" presName="LevelTwoTextNode" presStyleLbl="node4" presStyleIdx="4" presStyleCnt="1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F6D6694-9A24-4B78-96C9-C64187EEB7F3}" type="pres">
      <dgm:prSet presAssocID="{4F072B90-A57A-4636-9B35-29584CC9529E}" presName="level3hierChild" presStyleCnt="0"/>
      <dgm:spPr/>
    </dgm:pt>
    <dgm:pt modelId="{FEEA54E7-166F-4F4B-B67F-7C55A63CD4AF}" type="pres">
      <dgm:prSet presAssocID="{6097D0C9-4A21-4F5E-BF0F-ABD4E7BEA8D4}" presName="conn2-1" presStyleLbl="parChTrans1D4" presStyleIdx="5" presStyleCnt="16"/>
      <dgm:spPr/>
      <dgm:t>
        <a:bodyPr/>
        <a:lstStyle/>
        <a:p>
          <a:endParaRPr lang="it-IT"/>
        </a:p>
      </dgm:t>
    </dgm:pt>
    <dgm:pt modelId="{5EFD56B2-A9AB-48E4-8474-6A7AD625F43D}" type="pres">
      <dgm:prSet presAssocID="{6097D0C9-4A21-4F5E-BF0F-ABD4E7BEA8D4}" presName="connTx" presStyleLbl="parChTrans1D4" presStyleIdx="5" presStyleCnt="16"/>
      <dgm:spPr/>
      <dgm:t>
        <a:bodyPr/>
        <a:lstStyle/>
        <a:p>
          <a:endParaRPr lang="it-IT"/>
        </a:p>
      </dgm:t>
    </dgm:pt>
    <dgm:pt modelId="{771D883C-148C-4C75-9F47-D0FC52E5005B}" type="pres">
      <dgm:prSet presAssocID="{BDFFD166-A0E2-475E-8ADC-817731C1EF98}" presName="root2" presStyleCnt="0"/>
      <dgm:spPr/>
    </dgm:pt>
    <dgm:pt modelId="{2D86527E-7F8C-4028-860B-BC7FDA49B838}" type="pres">
      <dgm:prSet presAssocID="{BDFFD166-A0E2-475E-8ADC-817731C1EF98}" presName="LevelTwoTextNode" presStyleLbl="node4" presStyleIdx="5" presStyleCnt="16" custScaleX="123700" custScaleY="14262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C857D55-4AB1-495A-86C1-288F2E961096}" type="pres">
      <dgm:prSet presAssocID="{BDFFD166-A0E2-475E-8ADC-817731C1EF98}" presName="level3hierChild" presStyleCnt="0"/>
      <dgm:spPr/>
    </dgm:pt>
    <dgm:pt modelId="{7943C777-7C05-4A38-B7C8-19FD28225EFA}" type="pres">
      <dgm:prSet presAssocID="{2022766B-AC41-4C7F-A18D-8616657C65EC}" presName="conn2-1" presStyleLbl="parChTrans1D2" presStyleIdx="1" presStyleCnt="4"/>
      <dgm:spPr/>
      <dgm:t>
        <a:bodyPr/>
        <a:lstStyle/>
        <a:p>
          <a:endParaRPr lang="it-IT"/>
        </a:p>
      </dgm:t>
    </dgm:pt>
    <dgm:pt modelId="{99BA482B-0481-440C-A361-6047AEA6DA5A}" type="pres">
      <dgm:prSet presAssocID="{2022766B-AC41-4C7F-A18D-8616657C65EC}" presName="connTx" presStyleLbl="parChTrans1D2" presStyleIdx="1" presStyleCnt="4"/>
      <dgm:spPr/>
      <dgm:t>
        <a:bodyPr/>
        <a:lstStyle/>
        <a:p>
          <a:endParaRPr lang="it-IT"/>
        </a:p>
      </dgm:t>
    </dgm:pt>
    <dgm:pt modelId="{0FE20069-4553-4EA3-AFE5-81B1CDFA9AB8}" type="pres">
      <dgm:prSet presAssocID="{DA2B0606-079B-43F2-A3F8-D9C48990E3F9}" presName="root2" presStyleCnt="0"/>
      <dgm:spPr/>
    </dgm:pt>
    <dgm:pt modelId="{13A5F50D-6931-41F5-A5BC-4C63430BF809}" type="pres">
      <dgm:prSet presAssocID="{DA2B0606-079B-43F2-A3F8-D9C48990E3F9}" presName="LevelTwoTextNode" presStyleLbl="node2" presStyleIdx="1" presStyleCnt="4" custScaleX="111497" custScaleY="152068" custLinFactNeighborX="-7254" custLinFactNeighborY="77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6B4BCD7-889C-4190-A4F9-5EA25309B3BA}" type="pres">
      <dgm:prSet presAssocID="{DA2B0606-079B-43F2-A3F8-D9C48990E3F9}" presName="level3hierChild" presStyleCnt="0"/>
      <dgm:spPr/>
    </dgm:pt>
    <dgm:pt modelId="{DCD451CC-7632-42EA-AD10-001371388484}" type="pres">
      <dgm:prSet presAssocID="{147DBB88-5EF4-4BC1-A587-F8F8DD0DA27E}" presName="conn2-1" presStyleLbl="parChTrans1D3" presStyleIdx="3" presStyleCnt="8"/>
      <dgm:spPr/>
      <dgm:t>
        <a:bodyPr/>
        <a:lstStyle/>
        <a:p>
          <a:endParaRPr lang="it-IT"/>
        </a:p>
      </dgm:t>
    </dgm:pt>
    <dgm:pt modelId="{6FC4BBF0-FDBA-43F4-8929-F779F8437CFA}" type="pres">
      <dgm:prSet presAssocID="{147DBB88-5EF4-4BC1-A587-F8F8DD0DA27E}" presName="connTx" presStyleLbl="parChTrans1D3" presStyleIdx="3" presStyleCnt="8"/>
      <dgm:spPr/>
      <dgm:t>
        <a:bodyPr/>
        <a:lstStyle/>
        <a:p>
          <a:endParaRPr lang="it-IT"/>
        </a:p>
      </dgm:t>
    </dgm:pt>
    <dgm:pt modelId="{8E850762-0010-4FF1-A0DD-F1A51FF914AD}" type="pres">
      <dgm:prSet presAssocID="{7CA807F2-1180-4A57-808D-EA1901B282AC}" presName="root2" presStyleCnt="0"/>
      <dgm:spPr/>
    </dgm:pt>
    <dgm:pt modelId="{2604D8B7-9ADE-46B7-A2B0-33FE02AB4034}" type="pres">
      <dgm:prSet presAssocID="{7CA807F2-1180-4A57-808D-EA1901B282AC}" presName="LevelTwoTextNode" presStyleLbl="node3" presStyleIdx="3" presStyleCnt="8" custScaleX="112882" custScaleY="85577" custLinFactNeighborX="-7254" custLinFactNeighborY="77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20B872B-1BA9-453D-A8BD-AC17EB898FA1}" type="pres">
      <dgm:prSet presAssocID="{7CA807F2-1180-4A57-808D-EA1901B282AC}" presName="level3hierChild" presStyleCnt="0"/>
      <dgm:spPr/>
    </dgm:pt>
    <dgm:pt modelId="{EF0FBA72-F7B2-4AA2-8EEF-F47FDF33D09F}" type="pres">
      <dgm:prSet presAssocID="{9C5B7CC7-9228-4A7B-B1AA-5DFCD39041D9}" presName="conn2-1" presStyleLbl="parChTrans1D4" presStyleIdx="6" presStyleCnt="16"/>
      <dgm:spPr/>
      <dgm:t>
        <a:bodyPr/>
        <a:lstStyle/>
        <a:p>
          <a:endParaRPr lang="it-IT"/>
        </a:p>
      </dgm:t>
    </dgm:pt>
    <dgm:pt modelId="{CA4572D7-DFA8-4011-A134-987A9B330573}" type="pres">
      <dgm:prSet presAssocID="{9C5B7CC7-9228-4A7B-B1AA-5DFCD39041D9}" presName="connTx" presStyleLbl="parChTrans1D4" presStyleIdx="6" presStyleCnt="16"/>
      <dgm:spPr/>
      <dgm:t>
        <a:bodyPr/>
        <a:lstStyle/>
        <a:p>
          <a:endParaRPr lang="it-IT"/>
        </a:p>
      </dgm:t>
    </dgm:pt>
    <dgm:pt modelId="{9B3DCBA5-A822-412F-9C99-E63F16BED904}" type="pres">
      <dgm:prSet presAssocID="{4E28C275-FD06-4A6D-B2E3-26BDE564A04E}" presName="root2" presStyleCnt="0"/>
      <dgm:spPr/>
    </dgm:pt>
    <dgm:pt modelId="{F03DB5C9-3CCC-4FF2-B9B7-2461B394DCEA}" type="pres">
      <dgm:prSet presAssocID="{4E28C275-FD06-4A6D-B2E3-26BDE564A04E}" presName="LevelTwoTextNode" presStyleLbl="node4" presStyleIdx="6" presStyleCnt="1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05FC34D-508B-4D6D-92A6-535FF14FC8C2}" type="pres">
      <dgm:prSet presAssocID="{4E28C275-FD06-4A6D-B2E3-26BDE564A04E}" presName="level3hierChild" presStyleCnt="0"/>
      <dgm:spPr/>
    </dgm:pt>
    <dgm:pt modelId="{CEF12572-DAF4-4DE4-87EF-B8707CD7A634}" type="pres">
      <dgm:prSet presAssocID="{5F3F4046-32E8-4CFB-A31B-41B9899FE0A3}" presName="conn2-1" presStyleLbl="parChTrans1D4" presStyleIdx="7" presStyleCnt="16"/>
      <dgm:spPr/>
      <dgm:t>
        <a:bodyPr/>
        <a:lstStyle/>
        <a:p>
          <a:endParaRPr lang="it-IT"/>
        </a:p>
      </dgm:t>
    </dgm:pt>
    <dgm:pt modelId="{241A62C9-9D06-447B-BB38-E8425103B396}" type="pres">
      <dgm:prSet presAssocID="{5F3F4046-32E8-4CFB-A31B-41B9899FE0A3}" presName="connTx" presStyleLbl="parChTrans1D4" presStyleIdx="7" presStyleCnt="16"/>
      <dgm:spPr/>
      <dgm:t>
        <a:bodyPr/>
        <a:lstStyle/>
        <a:p>
          <a:endParaRPr lang="it-IT"/>
        </a:p>
      </dgm:t>
    </dgm:pt>
    <dgm:pt modelId="{C30117EE-E2D4-4063-A85B-0C475362885F}" type="pres">
      <dgm:prSet presAssocID="{CBDF44EA-B9D7-43DC-9FB0-53ADAE928927}" presName="root2" presStyleCnt="0"/>
      <dgm:spPr/>
    </dgm:pt>
    <dgm:pt modelId="{156CBD6B-A431-4F52-AF75-69804009D393}" type="pres">
      <dgm:prSet presAssocID="{CBDF44EA-B9D7-43DC-9FB0-53ADAE928927}" presName="LevelTwoTextNode" presStyleLbl="node4" presStyleIdx="7" presStyleCnt="16" custScaleX="123700" custScaleY="14262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A2ACE70-D29D-4AB3-9FDB-3D878BC92DC2}" type="pres">
      <dgm:prSet presAssocID="{CBDF44EA-B9D7-43DC-9FB0-53ADAE928927}" presName="level3hierChild" presStyleCnt="0"/>
      <dgm:spPr/>
    </dgm:pt>
    <dgm:pt modelId="{00AA13B0-1E31-4B32-99CB-2B756B7252AE}" type="pres">
      <dgm:prSet presAssocID="{61C8DDAE-2A67-4ED4-B198-1B16A68DA17B}" presName="conn2-1" presStyleLbl="parChTrans1D2" presStyleIdx="2" presStyleCnt="4"/>
      <dgm:spPr/>
      <dgm:t>
        <a:bodyPr/>
        <a:lstStyle/>
        <a:p>
          <a:endParaRPr lang="it-IT"/>
        </a:p>
      </dgm:t>
    </dgm:pt>
    <dgm:pt modelId="{FABEF49E-BB43-41DC-B927-7E9D02347BC3}" type="pres">
      <dgm:prSet presAssocID="{61C8DDAE-2A67-4ED4-B198-1B16A68DA17B}" presName="connTx" presStyleLbl="parChTrans1D2" presStyleIdx="2" presStyleCnt="4"/>
      <dgm:spPr/>
      <dgm:t>
        <a:bodyPr/>
        <a:lstStyle/>
        <a:p>
          <a:endParaRPr lang="it-IT"/>
        </a:p>
      </dgm:t>
    </dgm:pt>
    <dgm:pt modelId="{7F2651DB-A51D-461C-9D74-24EA4ADFD0EC}" type="pres">
      <dgm:prSet presAssocID="{C799BD3D-656D-4A3C-963A-A4A63EFED678}" presName="root2" presStyleCnt="0"/>
      <dgm:spPr/>
    </dgm:pt>
    <dgm:pt modelId="{AF5E0FC4-D4A3-44EB-AB2E-33C206259B77}" type="pres">
      <dgm:prSet presAssocID="{C799BD3D-656D-4A3C-963A-A4A63EFED678}" presName="LevelTwoTextNode" presStyleLbl="node2" presStyleIdx="2" presStyleCnt="4" custScaleX="112506" custScaleY="150305" custLinFactNeighborX="308" custLinFactNeighborY="2158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6ABE834-450F-4622-BBAE-F4F49F6AF5F0}" type="pres">
      <dgm:prSet presAssocID="{C799BD3D-656D-4A3C-963A-A4A63EFED678}" presName="level3hierChild" presStyleCnt="0"/>
      <dgm:spPr/>
    </dgm:pt>
    <dgm:pt modelId="{282FB4A1-7D39-4600-A58C-5A17E3558E89}" type="pres">
      <dgm:prSet presAssocID="{8EE7615B-8058-4C25-81B9-402CB84ADA2C}" presName="conn2-1" presStyleLbl="parChTrans1D3" presStyleIdx="4" presStyleCnt="8"/>
      <dgm:spPr/>
      <dgm:t>
        <a:bodyPr/>
        <a:lstStyle/>
        <a:p>
          <a:endParaRPr lang="it-IT"/>
        </a:p>
      </dgm:t>
    </dgm:pt>
    <dgm:pt modelId="{7582F860-F7BC-4929-8444-04EDD6E67E93}" type="pres">
      <dgm:prSet presAssocID="{8EE7615B-8058-4C25-81B9-402CB84ADA2C}" presName="connTx" presStyleLbl="parChTrans1D3" presStyleIdx="4" presStyleCnt="8"/>
      <dgm:spPr/>
      <dgm:t>
        <a:bodyPr/>
        <a:lstStyle/>
        <a:p>
          <a:endParaRPr lang="it-IT"/>
        </a:p>
      </dgm:t>
    </dgm:pt>
    <dgm:pt modelId="{46CBA4D4-8DF6-4446-992F-EDEE90391C1C}" type="pres">
      <dgm:prSet presAssocID="{2CC5924C-FDF2-4660-B12E-3D116D4A7313}" presName="root2" presStyleCnt="0"/>
      <dgm:spPr/>
    </dgm:pt>
    <dgm:pt modelId="{653FC69D-0699-4E24-9917-26DA24DB94AB}" type="pres">
      <dgm:prSet presAssocID="{2CC5924C-FDF2-4660-B12E-3D116D4A7313}" presName="LevelTwoTextNode" presStyleLbl="node3" presStyleIdx="4" presStyleCnt="8" custScaleX="112882" custScaleY="85577" custLinFactNeighborX="927" custLinFactNeighborY="911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8117C26-4184-4A5D-AF0F-432EDB3FCA15}" type="pres">
      <dgm:prSet presAssocID="{2CC5924C-FDF2-4660-B12E-3D116D4A7313}" presName="level3hierChild" presStyleCnt="0"/>
      <dgm:spPr/>
    </dgm:pt>
    <dgm:pt modelId="{D4E3EDEC-1116-4662-8F31-E3947A076159}" type="pres">
      <dgm:prSet presAssocID="{8847751A-3DDA-4F95-98FA-A32590F8B082}" presName="conn2-1" presStyleLbl="parChTrans1D4" presStyleIdx="8" presStyleCnt="16"/>
      <dgm:spPr/>
      <dgm:t>
        <a:bodyPr/>
        <a:lstStyle/>
        <a:p>
          <a:endParaRPr lang="it-IT"/>
        </a:p>
      </dgm:t>
    </dgm:pt>
    <dgm:pt modelId="{5691D583-9E25-47EF-B751-B24E5D4179D6}" type="pres">
      <dgm:prSet presAssocID="{8847751A-3DDA-4F95-98FA-A32590F8B082}" presName="connTx" presStyleLbl="parChTrans1D4" presStyleIdx="8" presStyleCnt="16"/>
      <dgm:spPr/>
      <dgm:t>
        <a:bodyPr/>
        <a:lstStyle/>
        <a:p>
          <a:endParaRPr lang="it-IT"/>
        </a:p>
      </dgm:t>
    </dgm:pt>
    <dgm:pt modelId="{D1351BAC-C576-4A92-8DBC-F81515958091}" type="pres">
      <dgm:prSet presAssocID="{645EFBA7-4F44-4334-B918-179626C4028B}" presName="root2" presStyleCnt="0"/>
      <dgm:spPr/>
    </dgm:pt>
    <dgm:pt modelId="{98BB1160-EB69-4F77-B5AE-150ADC1CD5FD}" type="pres">
      <dgm:prSet presAssocID="{645EFBA7-4F44-4334-B918-179626C4028B}" presName="LevelTwoTextNode" presStyleLbl="node4" presStyleIdx="8" presStyleCnt="16" custLinFactNeighborX="927" custLinFactNeighborY="911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D217254-EB86-4C38-96F1-8705C34F117A}" type="pres">
      <dgm:prSet presAssocID="{645EFBA7-4F44-4334-B918-179626C4028B}" presName="level3hierChild" presStyleCnt="0"/>
      <dgm:spPr/>
    </dgm:pt>
    <dgm:pt modelId="{75338B87-3EA2-4D11-9044-FF6BC9C02171}" type="pres">
      <dgm:prSet presAssocID="{86ABEF50-FF39-4539-83B8-66C6E6090183}" presName="conn2-1" presStyleLbl="parChTrans1D4" presStyleIdx="9" presStyleCnt="16"/>
      <dgm:spPr/>
      <dgm:t>
        <a:bodyPr/>
        <a:lstStyle/>
        <a:p>
          <a:endParaRPr lang="it-IT"/>
        </a:p>
      </dgm:t>
    </dgm:pt>
    <dgm:pt modelId="{991C36DD-670B-4CDE-AC57-B8B29BE98BC4}" type="pres">
      <dgm:prSet presAssocID="{86ABEF50-FF39-4539-83B8-66C6E6090183}" presName="connTx" presStyleLbl="parChTrans1D4" presStyleIdx="9" presStyleCnt="16"/>
      <dgm:spPr/>
      <dgm:t>
        <a:bodyPr/>
        <a:lstStyle/>
        <a:p>
          <a:endParaRPr lang="it-IT"/>
        </a:p>
      </dgm:t>
    </dgm:pt>
    <dgm:pt modelId="{1555D3A2-DED8-4C03-AFC4-68912262DF6D}" type="pres">
      <dgm:prSet presAssocID="{FF6E5EF3-59ED-4924-927E-C42C98BB8B9D}" presName="root2" presStyleCnt="0"/>
      <dgm:spPr/>
    </dgm:pt>
    <dgm:pt modelId="{AF010098-8EA6-49DD-937A-A6834B309F29}" type="pres">
      <dgm:prSet presAssocID="{FF6E5EF3-59ED-4924-927E-C42C98BB8B9D}" presName="LevelTwoTextNode" presStyleLbl="node4" presStyleIdx="9" presStyleCnt="16" custScaleX="123700" custScaleY="142623" custLinFactNeighborX="927" custLinFactNeighborY="911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74DC9D9-9393-4023-BCCF-D41EF05F66BB}" type="pres">
      <dgm:prSet presAssocID="{FF6E5EF3-59ED-4924-927E-C42C98BB8B9D}" presName="level3hierChild" presStyleCnt="0"/>
      <dgm:spPr/>
    </dgm:pt>
    <dgm:pt modelId="{8FEFEF51-1EC3-42B8-973E-4A9DF49FAEFE}" type="pres">
      <dgm:prSet presAssocID="{554E88F0-0E85-45F0-82C4-CB953EF200F9}" presName="conn2-1" presStyleLbl="parChTrans1D3" presStyleIdx="5" presStyleCnt="8"/>
      <dgm:spPr/>
      <dgm:t>
        <a:bodyPr/>
        <a:lstStyle/>
        <a:p>
          <a:endParaRPr lang="it-IT"/>
        </a:p>
      </dgm:t>
    </dgm:pt>
    <dgm:pt modelId="{7F07AFB8-305A-4672-AD62-24D91C5DDCD8}" type="pres">
      <dgm:prSet presAssocID="{554E88F0-0E85-45F0-82C4-CB953EF200F9}" presName="connTx" presStyleLbl="parChTrans1D3" presStyleIdx="5" presStyleCnt="8"/>
      <dgm:spPr/>
      <dgm:t>
        <a:bodyPr/>
        <a:lstStyle/>
        <a:p>
          <a:endParaRPr lang="it-IT"/>
        </a:p>
      </dgm:t>
    </dgm:pt>
    <dgm:pt modelId="{C1A74FF0-D9B1-4C8A-97B3-E4AA22386F67}" type="pres">
      <dgm:prSet presAssocID="{7E3A268B-152E-4443-B402-350CC72834DE}" presName="root2" presStyleCnt="0"/>
      <dgm:spPr/>
    </dgm:pt>
    <dgm:pt modelId="{153910E4-BA90-414E-A616-B537DAA9D553}" type="pres">
      <dgm:prSet presAssocID="{7E3A268B-152E-4443-B402-350CC72834DE}" presName="LevelTwoTextNode" presStyleLbl="node3" presStyleIdx="5" presStyleCnt="8" custScaleX="11288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D89490E-5B60-4049-937D-0ABBAF13D631}" type="pres">
      <dgm:prSet presAssocID="{7E3A268B-152E-4443-B402-350CC72834DE}" presName="level3hierChild" presStyleCnt="0"/>
      <dgm:spPr/>
    </dgm:pt>
    <dgm:pt modelId="{C16722A5-CED0-4C5B-ABE4-7AC82E13F6FE}" type="pres">
      <dgm:prSet presAssocID="{A28578CE-67E3-4BD3-A1C8-C018D762E052}" presName="conn2-1" presStyleLbl="parChTrans1D4" presStyleIdx="10" presStyleCnt="16"/>
      <dgm:spPr/>
      <dgm:t>
        <a:bodyPr/>
        <a:lstStyle/>
        <a:p>
          <a:endParaRPr lang="it-IT"/>
        </a:p>
      </dgm:t>
    </dgm:pt>
    <dgm:pt modelId="{7342410E-B008-4372-8CD3-9834C95584F1}" type="pres">
      <dgm:prSet presAssocID="{A28578CE-67E3-4BD3-A1C8-C018D762E052}" presName="connTx" presStyleLbl="parChTrans1D4" presStyleIdx="10" presStyleCnt="16"/>
      <dgm:spPr/>
      <dgm:t>
        <a:bodyPr/>
        <a:lstStyle/>
        <a:p>
          <a:endParaRPr lang="it-IT"/>
        </a:p>
      </dgm:t>
    </dgm:pt>
    <dgm:pt modelId="{D7AA3AEB-3099-4A08-9803-D01092F324AD}" type="pres">
      <dgm:prSet presAssocID="{FD0EB433-166B-4D6F-BABE-8DEC72265A15}" presName="root2" presStyleCnt="0"/>
      <dgm:spPr/>
    </dgm:pt>
    <dgm:pt modelId="{E4D3255D-229B-4CCC-87A3-7B4D01343815}" type="pres">
      <dgm:prSet presAssocID="{FD0EB433-166B-4D6F-BABE-8DEC72265A15}" presName="LevelTwoTextNode" presStyleLbl="node4" presStyleIdx="10" presStyleCnt="1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46C4953-B47E-4790-A88C-91825BFB162E}" type="pres">
      <dgm:prSet presAssocID="{FD0EB433-166B-4D6F-BABE-8DEC72265A15}" presName="level3hierChild" presStyleCnt="0"/>
      <dgm:spPr/>
    </dgm:pt>
    <dgm:pt modelId="{537AA9A4-8059-4521-B9D9-484F8651668D}" type="pres">
      <dgm:prSet presAssocID="{3BE42D87-5A5A-4D07-BFFF-DE04E53E9886}" presName="conn2-1" presStyleLbl="parChTrans1D4" presStyleIdx="11" presStyleCnt="16"/>
      <dgm:spPr/>
      <dgm:t>
        <a:bodyPr/>
        <a:lstStyle/>
        <a:p>
          <a:endParaRPr lang="it-IT"/>
        </a:p>
      </dgm:t>
    </dgm:pt>
    <dgm:pt modelId="{2AB1545C-D072-4E67-8E43-4B2B71569BDF}" type="pres">
      <dgm:prSet presAssocID="{3BE42D87-5A5A-4D07-BFFF-DE04E53E9886}" presName="connTx" presStyleLbl="parChTrans1D4" presStyleIdx="11" presStyleCnt="16"/>
      <dgm:spPr/>
      <dgm:t>
        <a:bodyPr/>
        <a:lstStyle/>
        <a:p>
          <a:endParaRPr lang="it-IT"/>
        </a:p>
      </dgm:t>
    </dgm:pt>
    <dgm:pt modelId="{EE01754C-935F-401A-90A1-8016F66FECF7}" type="pres">
      <dgm:prSet presAssocID="{87EAE7C1-09CE-4401-9254-7E2D65D3CC0C}" presName="root2" presStyleCnt="0"/>
      <dgm:spPr/>
    </dgm:pt>
    <dgm:pt modelId="{CEC268F7-1FF4-450D-95EC-C63EB5123A98}" type="pres">
      <dgm:prSet presAssocID="{87EAE7C1-09CE-4401-9254-7E2D65D3CC0C}" presName="LevelTwoTextNode" presStyleLbl="node4" presStyleIdx="11" presStyleCnt="16" custScaleX="123700" custScaleY="14262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5EDC5E3-2514-439A-9B7B-F2F2745F7018}" type="pres">
      <dgm:prSet presAssocID="{87EAE7C1-09CE-4401-9254-7E2D65D3CC0C}" presName="level3hierChild" presStyleCnt="0"/>
      <dgm:spPr/>
    </dgm:pt>
    <dgm:pt modelId="{B80864E7-D48A-4895-9574-5101217188BF}" type="pres">
      <dgm:prSet presAssocID="{D1497BB0-3750-450C-97A6-AF7E9D571909}" presName="conn2-1" presStyleLbl="parChTrans1D3" presStyleIdx="6" presStyleCnt="8"/>
      <dgm:spPr/>
      <dgm:t>
        <a:bodyPr/>
        <a:lstStyle/>
        <a:p>
          <a:endParaRPr lang="it-IT"/>
        </a:p>
      </dgm:t>
    </dgm:pt>
    <dgm:pt modelId="{795E2125-DECA-43BA-8FFA-DCB570000362}" type="pres">
      <dgm:prSet presAssocID="{D1497BB0-3750-450C-97A6-AF7E9D571909}" presName="connTx" presStyleLbl="parChTrans1D3" presStyleIdx="6" presStyleCnt="8"/>
      <dgm:spPr/>
      <dgm:t>
        <a:bodyPr/>
        <a:lstStyle/>
        <a:p>
          <a:endParaRPr lang="it-IT"/>
        </a:p>
      </dgm:t>
    </dgm:pt>
    <dgm:pt modelId="{7400432B-306A-45EB-9EC4-EAAAD9C46497}" type="pres">
      <dgm:prSet presAssocID="{5A4901F5-499B-443F-ADD1-8E580FD0B40A}" presName="root2" presStyleCnt="0"/>
      <dgm:spPr/>
    </dgm:pt>
    <dgm:pt modelId="{2234A734-A67A-42EC-8B7D-AC1FDD399744}" type="pres">
      <dgm:prSet presAssocID="{5A4901F5-499B-443F-ADD1-8E580FD0B40A}" presName="LevelTwoTextNode" presStyleLbl="node3" presStyleIdx="6" presStyleCnt="8" custScaleX="11288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5309A9A-DD79-4508-8123-CCBF18F21D19}" type="pres">
      <dgm:prSet presAssocID="{5A4901F5-499B-443F-ADD1-8E580FD0B40A}" presName="level3hierChild" presStyleCnt="0"/>
      <dgm:spPr/>
    </dgm:pt>
    <dgm:pt modelId="{8EF738C8-4BF1-4A6C-977D-7CB05C65B1AB}" type="pres">
      <dgm:prSet presAssocID="{C1671C23-BDA2-4913-94FB-18F4247DC2EC}" presName="conn2-1" presStyleLbl="parChTrans1D4" presStyleIdx="12" presStyleCnt="16"/>
      <dgm:spPr/>
      <dgm:t>
        <a:bodyPr/>
        <a:lstStyle/>
        <a:p>
          <a:endParaRPr lang="it-IT"/>
        </a:p>
      </dgm:t>
    </dgm:pt>
    <dgm:pt modelId="{02078DDA-4312-4995-8DB9-492E870CF7F1}" type="pres">
      <dgm:prSet presAssocID="{C1671C23-BDA2-4913-94FB-18F4247DC2EC}" presName="connTx" presStyleLbl="parChTrans1D4" presStyleIdx="12" presStyleCnt="16"/>
      <dgm:spPr/>
      <dgm:t>
        <a:bodyPr/>
        <a:lstStyle/>
        <a:p>
          <a:endParaRPr lang="it-IT"/>
        </a:p>
      </dgm:t>
    </dgm:pt>
    <dgm:pt modelId="{A8A60D5D-414D-4CE5-9B5B-FD574B662854}" type="pres">
      <dgm:prSet presAssocID="{DA699D84-5971-429A-A9AE-85A478C2B468}" presName="root2" presStyleCnt="0"/>
      <dgm:spPr/>
    </dgm:pt>
    <dgm:pt modelId="{755BA5AB-715A-487C-A658-559D635D8F29}" type="pres">
      <dgm:prSet presAssocID="{DA699D84-5971-429A-A9AE-85A478C2B468}" presName="LevelTwoTextNode" presStyleLbl="node4" presStyleIdx="12" presStyleCnt="1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EAAE285-AE1B-4F6C-B85E-4B123A002D03}" type="pres">
      <dgm:prSet presAssocID="{DA699D84-5971-429A-A9AE-85A478C2B468}" presName="level3hierChild" presStyleCnt="0"/>
      <dgm:spPr/>
    </dgm:pt>
    <dgm:pt modelId="{EA8D558E-8462-4891-8291-F6C8C3079825}" type="pres">
      <dgm:prSet presAssocID="{FE0A5B74-2636-424F-9ECC-4469B66F8C9F}" presName="conn2-1" presStyleLbl="parChTrans1D4" presStyleIdx="13" presStyleCnt="16"/>
      <dgm:spPr/>
      <dgm:t>
        <a:bodyPr/>
        <a:lstStyle/>
        <a:p>
          <a:endParaRPr lang="it-IT"/>
        </a:p>
      </dgm:t>
    </dgm:pt>
    <dgm:pt modelId="{869F47F0-A732-43CC-B912-FD1189242E63}" type="pres">
      <dgm:prSet presAssocID="{FE0A5B74-2636-424F-9ECC-4469B66F8C9F}" presName="connTx" presStyleLbl="parChTrans1D4" presStyleIdx="13" presStyleCnt="16"/>
      <dgm:spPr/>
      <dgm:t>
        <a:bodyPr/>
        <a:lstStyle/>
        <a:p>
          <a:endParaRPr lang="it-IT"/>
        </a:p>
      </dgm:t>
    </dgm:pt>
    <dgm:pt modelId="{3D88CA7B-79D0-4FDF-A607-1027C2411080}" type="pres">
      <dgm:prSet presAssocID="{2959A482-B1F7-4407-B2BD-FF94E58E76F7}" presName="root2" presStyleCnt="0"/>
      <dgm:spPr/>
    </dgm:pt>
    <dgm:pt modelId="{397438BD-1140-4D7B-83D9-5A6028206CAC}" type="pres">
      <dgm:prSet presAssocID="{2959A482-B1F7-4407-B2BD-FF94E58E76F7}" presName="LevelTwoTextNode" presStyleLbl="node4" presStyleIdx="13" presStyleCnt="16" custScaleX="123700" custScaleY="14262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98247D9-8692-446C-83E5-B6EE118ABC58}" type="pres">
      <dgm:prSet presAssocID="{2959A482-B1F7-4407-B2BD-FF94E58E76F7}" presName="level3hierChild" presStyleCnt="0"/>
      <dgm:spPr/>
    </dgm:pt>
    <dgm:pt modelId="{9ADF211E-2C39-4E0D-AF49-0661B182FDAB}" type="pres">
      <dgm:prSet presAssocID="{6C9EEAE2-F492-486B-9D89-51FC4D68E1DA}" presName="conn2-1" presStyleLbl="parChTrans1D2" presStyleIdx="3" presStyleCnt="4"/>
      <dgm:spPr/>
      <dgm:t>
        <a:bodyPr/>
        <a:lstStyle/>
        <a:p>
          <a:endParaRPr lang="it-IT"/>
        </a:p>
      </dgm:t>
    </dgm:pt>
    <dgm:pt modelId="{78E3C6EB-3397-41A7-82D6-496E4E4B9343}" type="pres">
      <dgm:prSet presAssocID="{6C9EEAE2-F492-486B-9D89-51FC4D68E1DA}" presName="connTx" presStyleLbl="parChTrans1D2" presStyleIdx="3" presStyleCnt="4"/>
      <dgm:spPr/>
      <dgm:t>
        <a:bodyPr/>
        <a:lstStyle/>
        <a:p>
          <a:endParaRPr lang="it-IT"/>
        </a:p>
      </dgm:t>
    </dgm:pt>
    <dgm:pt modelId="{D10B0512-9173-43B4-B75A-ED5488A6178A}" type="pres">
      <dgm:prSet presAssocID="{4D9A5B87-A07B-4B8E-B800-E8267957B7E0}" presName="root2" presStyleCnt="0"/>
      <dgm:spPr/>
    </dgm:pt>
    <dgm:pt modelId="{280FBB05-8E53-4819-ABA0-D30D1AB5BA05}" type="pres">
      <dgm:prSet presAssocID="{4D9A5B87-A07B-4B8E-B800-E8267957B7E0}" presName="LevelTwoTextNode" presStyleLbl="node2" presStyleIdx="3" presStyleCnt="4" custScaleX="111497" custScaleY="152068" custLinFactNeighborX="-7254" custLinFactNeighborY="77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149B713-A273-47AB-A9D1-9EC167D9B1AA}" type="pres">
      <dgm:prSet presAssocID="{4D9A5B87-A07B-4B8E-B800-E8267957B7E0}" presName="level3hierChild" presStyleCnt="0"/>
      <dgm:spPr/>
    </dgm:pt>
    <dgm:pt modelId="{979D2F9A-B8CD-4E1A-A8BA-5EEAEEF53FD9}" type="pres">
      <dgm:prSet presAssocID="{664035CF-3914-4F72-8C01-6484A6FF3738}" presName="conn2-1" presStyleLbl="parChTrans1D3" presStyleIdx="7" presStyleCnt="8"/>
      <dgm:spPr/>
      <dgm:t>
        <a:bodyPr/>
        <a:lstStyle/>
        <a:p>
          <a:endParaRPr lang="it-IT"/>
        </a:p>
      </dgm:t>
    </dgm:pt>
    <dgm:pt modelId="{73DE97E4-FCEC-4DA5-99D5-F68D8009A07D}" type="pres">
      <dgm:prSet presAssocID="{664035CF-3914-4F72-8C01-6484A6FF3738}" presName="connTx" presStyleLbl="parChTrans1D3" presStyleIdx="7" presStyleCnt="8"/>
      <dgm:spPr/>
      <dgm:t>
        <a:bodyPr/>
        <a:lstStyle/>
        <a:p>
          <a:endParaRPr lang="it-IT"/>
        </a:p>
      </dgm:t>
    </dgm:pt>
    <dgm:pt modelId="{BE834002-271F-48C0-911A-A101AC1CFBBF}" type="pres">
      <dgm:prSet presAssocID="{CA5BE189-08E7-4201-9DF7-CA9762096496}" presName="root2" presStyleCnt="0"/>
      <dgm:spPr/>
    </dgm:pt>
    <dgm:pt modelId="{FB36D96F-514D-4B4E-95F6-75EF184FA1B2}" type="pres">
      <dgm:prSet presAssocID="{CA5BE189-08E7-4201-9DF7-CA9762096496}" presName="LevelTwoTextNode" presStyleLbl="node3" presStyleIdx="7" presStyleCnt="8" custScaleX="112882" custScaleY="85577" custLinFactNeighborX="-7254" custLinFactNeighborY="77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F994C9A-8388-43A1-8AE7-11309C1141BE}" type="pres">
      <dgm:prSet presAssocID="{CA5BE189-08E7-4201-9DF7-CA9762096496}" presName="level3hierChild" presStyleCnt="0"/>
      <dgm:spPr/>
    </dgm:pt>
    <dgm:pt modelId="{509ABF32-1CFE-4AFC-B163-41B29F68DCB1}" type="pres">
      <dgm:prSet presAssocID="{2174611A-9624-48BC-8284-D423A6563F65}" presName="conn2-1" presStyleLbl="parChTrans1D4" presStyleIdx="14" presStyleCnt="16"/>
      <dgm:spPr/>
      <dgm:t>
        <a:bodyPr/>
        <a:lstStyle/>
        <a:p>
          <a:endParaRPr lang="it-IT"/>
        </a:p>
      </dgm:t>
    </dgm:pt>
    <dgm:pt modelId="{AC7854C9-CB15-4484-AF5A-125BA3B16630}" type="pres">
      <dgm:prSet presAssocID="{2174611A-9624-48BC-8284-D423A6563F65}" presName="connTx" presStyleLbl="parChTrans1D4" presStyleIdx="14" presStyleCnt="16"/>
      <dgm:spPr/>
      <dgm:t>
        <a:bodyPr/>
        <a:lstStyle/>
        <a:p>
          <a:endParaRPr lang="it-IT"/>
        </a:p>
      </dgm:t>
    </dgm:pt>
    <dgm:pt modelId="{54C365C7-303F-4E6D-BC69-F9E901E0AEA8}" type="pres">
      <dgm:prSet presAssocID="{B9B86ACA-5DE8-4D47-9F00-C508CF50193E}" presName="root2" presStyleCnt="0"/>
      <dgm:spPr/>
    </dgm:pt>
    <dgm:pt modelId="{54943573-D397-47C5-A696-1F9FDB1DA690}" type="pres">
      <dgm:prSet presAssocID="{B9B86ACA-5DE8-4D47-9F00-C508CF50193E}" presName="LevelTwoTextNode" presStyleLbl="node4" presStyleIdx="14" presStyleCnt="1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DD31DC2-7BC9-4F47-9ED7-9FEE09F20A8A}" type="pres">
      <dgm:prSet presAssocID="{B9B86ACA-5DE8-4D47-9F00-C508CF50193E}" presName="level3hierChild" presStyleCnt="0"/>
      <dgm:spPr/>
    </dgm:pt>
    <dgm:pt modelId="{43243E6D-7DE0-4982-B69D-483333A895B4}" type="pres">
      <dgm:prSet presAssocID="{BA005BE1-4A73-409B-80DA-259B7551734D}" presName="conn2-1" presStyleLbl="parChTrans1D4" presStyleIdx="15" presStyleCnt="16"/>
      <dgm:spPr/>
      <dgm:t>
        <a:bodyPr/>
        <a:lstStyle/>
        <a:p>
          <a:endParaRPr lang="it-IT"/>
        </a:p>
      </dgm:t>
    </dgm:pt>
    <dgm:pt modelId="{059E771D-B12A-4E43-BAED-ABBE7729116A}" type="pres">
      <dgm:prSet presAssocID="{BA005BE1-4A73-409B-80DA-259B7551734D}" presName="connTx" presStyleLbl="parChTrans1D4" presStyleIdx="15" presStyleCnt="16"/>
      <dgm:spPr/>
      <dgm:t>
        <a:bodyPr/>
        <a:lstStyle/>
        <a:p>
          <a:endParaRPr lang="it-IT"/>
        </a:p>
      </dgm:t>
    </dgm:pt>
    <dgm:pt modelId="{C8CF6916-6BEA-498E-87E9-74FB3326FE3C}" type="pres">
      <dgm:prSet presAssocID="{A6008002-AA29-442D-902E-41B8CB4AC2BD}" presName="root2" presStyleCnt="0"/>
      <dgm:spPr/>
    </dgm:pt>
    <dgm:pt modelId="{93281CDA-A9C8-4891-A38B-F33D67179C3A}" type="pres">
      <dgm:prSet presAssocID="{A6008002-AA29-442D-902E-41B8CB4AC2BD}" presName="LevelTwoTextNode" presStyleLbl="node4" presStyleIdx="15" presStyleCnt="16" custScaleX="123700" custScaleY="14262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3808685-2F13-4DD5-90C6-56939EFB059D}" type="pres">
      <dgm:prSet presAssocID="{A6008002-AA29-442D-902E-41B8CB4AC2BD}" presName="level3hierChild" presStyleCnt="0"/>
      <dgm:spPr/>
    </dgm:pt>
  </dgm:ptLst>
  <dgm:cxnLst>
    <dgm:cxn modelId="{7EA1C253-F1EF-4109-A3E0-86DDBD99EB9D}" type="presOf" srcId="{DA2B0606-079B-43F2-A3F8-D9C48990E3F9}" destId="{13A5F50D-6931-41F5-A5BC-4C63430BF809}" srcOrd="0" destOrd="0" presId="urn:microsoft.com/office/officeart/2005/8/layout/hierarchy2"/>
    <dgm:cxn modelId="{CC5480A5-8BD3-4B51-A8D1-C0ABEE8379D9}" type="presOf" srcId="{4F072B90-A57A-4636-9B35-29584CC9529E}" destId="{6B400F9F-2279-4121-83D7-E988639D21AB}" srcOrd="0" destOrd="0" presId="urn:microsoft.com/office/officeart/2005/8/layout/hierarchy2"/>
    <dgm:cxn modelId="{2982123F-D736-4B6B-8058-2075B51194E5}" type="presOf" srcId="{71734A38-5481-4ADB-ACF4-7F0BE2AB1F9B}" destId="{46F0E002-9CF7-45DA-A9C8-89BA9007328F}" srcOrd="1" destOrd="0" presId="urn:microsoft.com/office/officeart/2005/8/layout/hierarchy2"/>
    <dgm:cxn modelId="{BB5E626A-9101-48DB-AA6B-17040B8E1AC2}" type="presOf" srcId="{3CF96384-FEE7-4A99-9C49-04710415BA1D}" destId="{2FB4DBAF-5DEF-46BE-A97A-574551F9A458}" srcOrd="1" destOrd="0" presId="urn:microsoft.com/office/officeart/2005/8/layout/hierarchy2"/>
    <dgm:cxn modelId="{9963213C-98DA-4D0F-8334-FB9BE2FD4D57}" type="presOf" srcId="{8EE7615B-8058-4C25-81B9-402CB84ADA2C}" destId="{282FB4A1-7D39-4600-A58C-5A17E3558E89}" srcOrd="0" destOrd="0" presId="urn:microsoft.com/office/officeart/2005/8/layout/hierarchy2"/>
    <dgm:cxn modelId="{BFA414D5-B55B-4ACA-A1BF-60AD2AF74915}" type="presOf" srcId="{589A8946-3C56-44FB-A484-20A25AA087AC}" destId="{F41A6A1A-5031-4BA1-97C5-918CBC8FF98C}" srcOrd="0" destOrd="0" presId="urn:microsoft.com/office/officeart/2005/8/layout/hierarchy2"/>
    <dgm:cxn modelId="{F1CA7EE8-D007-4153-83D0-3197BE4482DF}" type="presOf" srcId="{E33D6A2A-7903-42BD-8CB8-CD322DC78D40}" destId="{551B32C1-B453-4E09-ABB5-50C6B0748679}" srcOrd="0" destOrd="0" presId="urn:microsoft.com/office/officeart/2005/8/layout/hierarchy2"/>
    <dgm:cxn modelId="{E9A5FEF3-0CC3-4BCD-976D-347DFDCB2506}" type="presOf" srcId="{D1497BB0-3750-450C-97A6-AF7E9D571909}" destId="{795E2125-DECA-43BA-8FFA-DCB570000362}" srcOrd="1" destOrd="0" presId="urn:microsoft.com/office/officeart/2005/8/layout/hierarchy2"/>
    <dgm:cxn modelId="{29E210AE-DB27-4F10-AC72-1EA76C31D919}" srcId="{C799BD3D-656D-4A3C-963A-A4A63EFED678}" destId="{7E3A268B-152E-4443-B402-350CC72834DE}" srcOrd="1" destOrd="0" parTransId="{554E88F0-0E85-45F0-82C4-CB953EF200F9}" sibTransId="{4834C748-77A3-49B9-95F0-2BBAD09123CD}"/>
    <dgm:cxn modelId="{F5153DF9-CC75-4E8A-9C72-32B438CDFDFB}" srcId="{2CC5924C-FDF2-4660-B12E-3D116D4A7313}" destId="{645EFBA7-4F44-4334-B918-179626C4028B}" srcOrd="0" destOrd="0" parTransId="{8847751A-3DDA-4F95-98FA-A32590F8B082}" sibTransId="{4F24772E-9653-4CAC-AA4D-05419D91CB1D}"/>
    <dgm:cxn modelId="{B0E4322F-39B7-425A-91E2-6E0124A95607}" srcId="{4E28C275-FD06-4A6D-B2E3-26BDE564A04E}" destId="{CBDF44EA-B9D7-43DC-9FB0-53ADAE928927}" srcOrd="0" destOrd="0" parTransId="{5F3F4046-32E8-4CFB-A31B-41B9899FE0A3}" sibTransId="{7B45B396-BA22-4EFB-8A7B-8A39C9C90949}"/>
    <dgm:cxn modelId="{9CC91DCC-E19C-4F94-A98A-2E5E796EFCAF}" type="presOf" srcId="{FF6E5EF3-59ED-4924-927E-C42C98BB8B9D}" destId="{AF010098-8EA6-49DD-937A-A6834B309F29}" srcOrd="0" destOrd="0" presId="urn:microsoft.com/office/officeart/2005/8/layout/hierarchy2"/>
    <dgm:cxn modelId="{776BB778-67D7-4DCA-8FE5-28E7C7E8859C}" type="presOf" srcId="{664035CF-3914-4F72-8C01-6484A6FF3738}" destId="{979D2F9A-B8CD-4E1A-A8BA-5EEAEEF53FD9}" srcOrd="0" destOrd="0" presId="urn:microsoft.com/office/officeart/2005/8/layout/hierarchy2"/>
    <dgm:cxn modelId="{73F0335D-D252-45DF-8C25-B1A574722F14}" type="presOf" srcId="{398457A0-7C5C-4126-A05D-072C3379CE25}" destId="{AB8341D9-48B6-4560-A342-2D1F5E307E95}" srcOrd="0" destOrd="0" presId="urn:microsoft.com/office/officeart/2005/8/layout/hierarchy2"/>
    <dgm:cxn modelId="{8A5D9C3E-FBB2-4E18-BBD7-2D9287C26428}" srcId="{D481C109-0FC7-4CE9-8F6F-40A00A73B294}" destId="{877359A7-487C-43A7-A731-F850A6C0F461}" srcOrd="2" destOrd="0" parTransId="{10C9E298-A207-42BC-A613-3C0D0200ECD6}" sibTransId="{E618C725-8A37-47B0-91FC-664626BBA7D3}"/>
    <dgm:cxn modelId="{9546A93C-A1CB-42F0-B00B-65C4180ECC00}" type="presOf" srcId="{2CC5924C-FDF2-4660-B12E-3D116D4A7313}" destId="{653FC69D-0699-4E24-9917-26DA24DB94AB}" srcOrd="0" destOrd="0" presId="urn:microsoft.com/office/officeart/2005/8/layout/hierarchy2"/>
    <dgm:cxn modelId="{C98FF4E7-381B-4CDD-AB05-9A4BF1E6BD54}" type="presOf" srcId="{B9B86ACA-5DE8-4D47-9F00-C508CF50193E}" destId="{54943573-D397-47C5-A696-1F9FDB1DA690}" srcOrd="0" destOrd="0" presId="urn:microsoft.com/office/officeart/2005/8/layout/hierarchy2"/>
    <dgm:cxn modelId="{AF5E88D0-465D-4549-9490-0345D6E29224}" type="presOf" srcId="{6C9EEAE2-F492-486B-9D89-51FC4D68E1DA}" destId="{78E3C6EB-3397-41A7-82D6-496E4E4B9343}" srcOrd="1" destOrd="0" presId="urn:microsoft.com/office/officeart/2005/8/layout/hierarchy2"/>
    <dgm:cxn modelId="{438DC9F1-A920-44BB-AF80-3A638C1B0266}" type="presOf" srcId="{A6008002-AA29-442D-902E-41B8CB4AC2BD}" destId="{93281CDA-A9C8-4891-A38B-F33D67179C3A}" srcOrd="0" destOrd="0" presId="urn:microsoft.com/office/officeart/2005/8/layout/hierarchy2"/>
    <dgm:cxn modelId="{39C30D35-36C1-4ABD-B528-6879D6B5C662}" srcId="{B9B86ACA-5DE8-4D47-9F00-C508CF50193E}" destId="{A6008002-AA29-442D-902E-41B8CB4AC2BD}" srcOrd="0" destOrd="0" parTransId="{BA005BE1-4A73-409B-80DA-259B7551734D}" sibTransId="{7610DA06-1FF7-4853-B2A2-7DD88F546452}"/>
    <dgm:cxn modelId="{10115952-5236-4D6C-9276-32CD22675932}" type="presOf" srcId="{8847751A-3DDA-4F95-98FA-A32590F8B082}" destId="{5691D583-9E25-47EF-B751-B24E5D4179D6}" srcOrd="1" destOrd="0" presId="urn:microsoft.com/office/officeart/2005/8/layout/hierarchy2"/>
    <dgm:cxn modelId="{DCF33932-3E47-4060-9AE0-E332872BF7DA}" type="presOf" srcId="{8847751A-3DDA-4F95-98FA-A32590F8B082}" destId="{D4E3EDEC-1116-4662-8F31-E3947A076159}" srcOrd="0" destOrd="0" presId="urn:microsoft.com/office/officeart/2005/8/layout/hierarchy2"/>
    <dgm:cxn modelId="{9829B7A2-2CDC-461F-B91A-56408FD8FB58}" type="presOf" srcId="{BA005BE1-4A73-409B-80DA-259B7551734D}" destId="{43243E6D-7DE0-4982-B69D-483333A895B4}" srcOrd="0" destOrd="0" presId="urn:microsoft.com/office/officeart/2005/8/layout/hierarchy2"/>
    <dgm:cxn modelId="{F2A48773-B872-4294-BB83-B70A6DC6E67D}" type="presOf" srcId="{A28578CE-67E3-4BD3-A1C8-C018D762E052}" destId="{C16722A5-CED0-4C5B-ABE4-7AC82E13F6FE}" srcOrd="0" destOrd="0" presId="urn:microsoft.com/office/officeart/2005/8/layout/hierarchy2"/>
    <dgm:cxn modelId="{0598DB30-B7BC-47BD-BA54-39894D416505}" type="presOf" srcId="{5773F993-6CFA-4413-A347-198999F3168C}" destId="{D4B78972-3AB7-4A3C-833B-8AFC1A7FF8A2}" srcOrd="0" destOrd="0" presId="urn:microsoft.com/office/officeart/2005/8/layout/hierarchy2"/>
    <dgm:cxn modelId="{53D432BA-9D53-4C7D-AB54-55AECDA8E9C4}" srcId="{9D83BDCA-7359-4B7D-B964-757303E4E73D}" destId="{E33D6A2A-7903-42BD-8CB8-CD322DC78D40}" srcOrd="0" destOrd="0" parTransId="{4A9E38EB-A8EA-434A-8ACE-AAB40D3A9108}" sibTransId="{3052CE19-02E2-4D28-8842-23A9A6ED7297}"/>
    <dgm:cxn modelId="{5F5E5075-88CD-4D2F-9048-B7676F83B133}" type="presOf" srcId="{D481C109-0FC7-4CE9-8F6F-40A00A73B294}" destId="{582709A3-2640-428F-87FF-3B2FC8CD4747}" srcOrd="0" destOrd="0" presId="urn:microsoft.com/office/officeart/2005/8/layout/hierarchy2"/>
    <dgm:cxn modelId="{F3E79403-6712-41F6-B7A5-51404D9D25BE}" type="presOf" srcId="{2022766B-AC41-4C7F-A18D-8616657C65EC}" destId="{7943C777-7C05-4A38-B7C8-19FD28225EFA}" srcOrd="0" destOrd="0" presId="urn:microsoft.com/office/officeart/2005/8/layout/hierarchy2"/>
    <dgm:cxn modelId="{D389AF18-D21A-4D86-934E-E6B6B8EFAB6B}" type="presOf" srcId="{D2278019-EC35-4523-BDD8-2539B6DBFC05}" destId="{AB2310B5-A5AB-467C-B80C-ED47BAF7AE34}" srcOrd="0" destOrd="0" presId="urn:microsoft.com/office/officeart/2005/8/layout/hierarchy2"/>
    <dgm:cxn modelId="{BA3F29B0-73D7-48F8-ABAB-E52DCD003063}" type="presOf" srcId="{4D9A5B87-A07B-4B8E-B800-E8267957B7E0}" destId="{280FBB05-8E53-4819-ABA0-D30D1AB5BA05}" srcOrd="0" destOrd="0" presId="urn:microsoft.com/office/officeart/2005/8/layout/hierarchy2"/>
    <dgm:cxn modelId="{6A6E2838-56C7-49B1-867B-6D46C6C57B83}" type="presOf" srcId="{86ABEF50-FF39-4539-83B8-66C6E6090183}" destId="{991C36DD-670B-4CDE-AC57-B8B29BE98BC4}" srcOrd="1" destOrd="0" presId="urn:microsoft.com/office/officeart/2005/8/layout/hierarchy2"/>
    <dgm:cxn modelId="{7636CF84-7ED0-42C6-96F6-D196BD0C44EF}" type="presOf" srcId="{C1671C23-BDA2-4913-94FB-18F4247DC2EC}" destId="{8EF738C8-4BF1-4A6C-977D-7CB05C65B1AB}" srcOrd="0" destOrd="0" presId="urn:microsoft.com/office/officeart/2005/8/layout/hierarchy2"/>
    <dgm:cxn modelId="{706DA025-21E3-4724-AD8D-B36AC4E26D64}" type="presOf" srcId="{61C8DDAE-2A67-4ED4-B198-1B16A68DA17B}" destId="{00AA13B0-1E31-4B32-99CB-2B756B7252AE}" srcOrd="0" destOrd="0" presId="urn:microsoft.com/office/officeart/2005/8/layout/hierarchy2"/>
    <dgm:cxn modelId="{770B3C82-427C-4EB2-AD42-F90C32A2771F}" type="presOf" srcId="{4E28C275-FD06-4A6D-B2E3-26BDE564A04E}" destId="{F03DB5C9-3CCC-4FF2-B9B7-2461B394DCEA}" srcOrd="0" destOrd="0" presId="urn:microsoft.com/office/officeart/2005/8/layout/hierarchy2"/>
    <dgm:cxn modelId="{945867E8-AB8D-4DF1-BBC7-A95FD10E7F69}" srcId="{C799BD3D-656D-4A3C-963A-A4A63EFED678}" destId="{5A4901F5-499B-443F-ADD1-8E580FD0B40A}" srcOrd="2" destOrd="0" parTransId="{D1497BB0-3750-450C-97A6-AF7E9D571909}" sibTransId="{7B433996-7597-44C3-B496-F216A205FE57}"/>
    <dgm:cxn modelId="{BA8C174E-3377-45C5-AD68-29E4F982964A}" type="presOf" srcId="{D2278019-EC35-4523-BDD8-2539B6DBFC05}" destId="{7C813AB3-8167-4AAF-AC89-9DC81346D633}" srcOrd="1" destOrd="0" presId="urn:microsoft.com/office/officeart/2005/8/layout/hierarchy2"/>
    <dgm:cxn modelId="{B711497C-0B02-449D-9DC2-7F688B26CED5}" type="presOf" srcId="{BDFFD166-A0E2-475E-8ADC-817731C1EF98}" destId="{2D86527E-7F8C-4028-860B-BC7FDA49B838}" srcOrd="0" destOrd="0" presId="urn:microsoft.com/office/officeart/2005/8/layout/hierarchy2"/>
    <dgm:cxn modelId="{34307CDB-FC3B-494E-A101-87367C88413B}" srcId="{C799BD3D-656D-4A3C-963A-A4A63EFED678}" destId="{2CC5924C-FDF2-4660-B12E-3D116D4A7313}" srcOrd="0" destOrd="0" parTransId="{8EE7615B-8058-4C25-81B9-402CB84ADA2C}" sibTransId="{305E2710-0556-40F0-BDF0-21F834D85F5B}"/>
    <dgm:cxn modelId="{5BFFDA03-0320-42BF-A43C-D90832E7B004}" type="presOf" srcId="{61C8DDAE-2A67-4ED4-B198-1B16A68DA17B}" destId="{FABEF49E-BB43-41DC-B927-7E9D02347BC3}" srcOrd="1" destOrd="0" presId="urn:microsoft.com/office/officeart/2005/8/layout/hierarchy2"/>
    <dgm:cxn modelId="{BF8D1150-2E5A-4643-99D2-5887C91054A5}" type="presOf" srcId="{7CA807F2-1180-4A57-808D-EA1901B282AC}" destId="{2604D8B7-9ADE-46B7-A2B0-33FE02AB4034}" srcOrd="0" destOrd="0" presId="urn:microsoft.com/office/officeart/2005/8/layout/hierarchy2"/>
    <dgm:cxn modelId="{5C6EC651-B88B-4FA7-B016-CFDFF6999353}" type="presOf" srcId="{398457A0-7C5C-4126-A05D-072C3379CE25}" destId="{ED9034EF-5E87-48A7-ACBA-25020AEEA076}" srcOrd="1" destOrd="0" presId="urn:microsoft.com/office/officeart/2005/8/layout/hierarchy2"/>
    <dgm:cxn modelId="{D9F942D0-0638-4D05-A4BD-C404515FC28D}" type="presOf" srcId="{068FFABB-19EC-4D51-B21B-BEEF16393C1C}" destId="{D70CC05E-108F-4147-A809-ECEC4BFB35DF}" srcOrd="0" destOrd="0" presId="urn:microsoft.com/office/officeart/2005/8/layout/hierarchy2"/>
    <dgm:cxn modelId="{56138C1B-3B55-4EEF-AB9B-62522CC47C2E}" type="presOf" srcId="{6C9EEAE2-F492-486B-9D89-51FC4D68E1DA}" destId="{9ADF211E-2C39-4E0D-AF49-0661B182FDAB}" srcOrd="0" destOrd="0" presId="urn:microsoft.com/office/officeart/2005/8/layout/hierarchy2"/>
    <dgm:cxn modelId="{60A1B711-516C-47CF-B8F7-42E74B671BA8}" srcId="{FD0EB433-166B-4D6F-BABE-8DEC72265A15}" destId="{87EAE7C1-09CE-4401-9254-7E2D65D3CC0C}" srcOrd="0" destOrd="0" parTransId="{3BE42D87-5A5A-4D07-BFFF-DE04E53E9886}" sibTransId="{724A3435-2066-4729-9DD5-6D15B797E6BF}"/>
    <dgm:cxn modelId="{F54FB349-C164-43F4-B689-D9AB805D7A5C}" srcId="{7CA807F2-1180-4A57-808D-EA1901B282AC}" destId="{4E28C275-FD06-4A6D-B2E3-26BDE564A04E}" srcOrd="0" destOrd="0" parTransId="{9C5B7CC7-9228-4A7B-B1AA-5DFCD39041D9}" sibTransId="{BC5CB57C-0F1A-40C0-AB45-EF4D0E734435}"/>
    <dgm:cxn modelId="{7BC05A6D-BD52-4E2F-8E56-01A6EF66044F}" type="presOf" srcId="{66E9B13F-C472-4B6E-B16D-FFF351979E3E}" destId="{E5192701-E029-495C-95A3-1E09BB9F7313}" srcOrd="0" destOrd="0" presId="urn:microsoft.com/office/officeart/2005/8/layout/hierarchy2"/>
    <dgm:cxn modelId="{BA3B0A83-8DEA-468F-AB8F-2CCF734F2F7D}" type="presOf" srcId="{2174611A-9624-48BC-8284-D423A6563F65}" destId="{AC7854C9-CB15-4484-AF5A-125BA3B16630}" srcOrd="1" destOrd="0" presId="urn:microsoft.com/office/officeart/2005/8/layout/hierarchy2"/>
    <dgm:cxn modelId="{C08C15A4-A151-48A6-9317-198165183B69}" type="presOf" srcId="{C1671C23-BDA2-4913-94FB-18F4247DC2EC}" destId="{02078DDA-4312-4995-8DB9-492E870CF7F1}" srcOrd="1" destOrd="0" presId="urn:microsoft.com/office/officeart/2005/8/layout/hierarchy2"/>
    <dgm:cxn modelId="{F838D63E-F3B2-43E6-8135-3ADD777F0EA7}" type="presOf" srcId="{C799BD3D-656D-4A3C-963A-A4A63EFED678}" destId="{AF5E0FC4-D4A3-44EB-AB2E-33C206259B77}" srcOrd="0" destOrd="0" presId="urn:microsoft.com/office/officeart/2005/8/layout/hierarchy2"/>
    <dgm:cxn modelId="{1B984A34-E21C-4909-8E65-FF53C5171C3D}" type="presOf" srcId="{66E9B13F-C472-4B6E-B16D-FFF351979E3E}" destId="{55F3ECC6-813B-4716-BD40-07E8DCEFDF7C}" srcOrd="1" destOrd="0" presId="urn:microsoft.com/office/officeart/2005/8/layout/hierarchy2"/>
    <dgm:cxn modelId="{26728E78-5CA1-4211-9CC3-28727AF0274E}" type="presOf" srcId="{FD0EB433-166B-4D6F-BABE-8DEC72265A15}" destId="{E4D3255D-229B-4CCC-87A3-7B4D01343815}" srcOrd="0" destOrd="0" presId="urn:microsoft.com/office/officeart/2005/8/layout/hierarchy2"/>
    <dgm:cxn modelId="{64947E31-A36F-4978-9EB5-57799193FF64}" type="presOf" srcId="{143BEB50-B769-4F92-8167-58F17D749CEF}" destId="{033B9A46-59B8-4CDE-A2A0-383927FC3ED9}" srcOrd="0" destOrd="0" presId="urn:microsoft.com/office/officeart/2005/8/layout/hierarchy2"/>
    <dgm:cxn modelId="{AE08DB4F-C1AE-49F2-9A8D-BAABB203F0E0}" type="presOf" srcId="{DA699D84-5971-429A-A9AE-85A478C2B468}" destId="{755BA5AB-715A-487C-A658-559D635D8F29}" srcOrd="0" destOrd="0" presId="urn:microsoft.com/office/officeart/2005/8/layout/hierarchy2"/>
    <dgm:cxn modelId="{94939E3A-02B3-4645-82A4-9C5A12E25165}" srcId="{D481C109-0FC7-4CE9-8F6F-40A00A73B294}" destId="{52856E74-E3D3-4724-A634-67E84F45B8E5}" srcOrd="1" destOrd="0" parTransId="{3CF96384-FEE7-4A99-9C49-04710415BA1D}" sibTransId="{FA67026F-C924-4B43-AF2C-C65A364B918A}"/>
    <dgm:cxn modelId="{70A50787-075C-43EC-8229-2B6BDDC4AB32}" type="presOf" srcId="{3CF96384-FEE7-4A99-9C49-04710415BA1D}" destId="{F50FD982-2F57-4C09-8B5D-39791944587D}" srcOrd="0" destOrd="0" presId="urn:microsoft.com/office/officeart/2005/8/layout/hierarchy2"/>
    <dgm:cxn modelId="{10AF09C5-ED76-4B5E-A7BA-1F5997F0F1D1}" type="presOf" srcId="{3BE42D87-5A5A-4D07-BFFF-DE04E53E9886}" destId="{2AB1545C-D072-4E67-8E43-4B2B71569BDF}" srcOrd="1" destOrd="0" presId="urn:microsoft.com/office/officeart/2005/8/layout/hierarchy2"/>
    <dgm:cxn modelId="{CAB076C4-3BAD-4666-93A6-75B316AD25E4}" srcId="{7E3A268B-152E-4443-B402-350CC72834DE}" destId="{FD0EB433-166B-4D6F-BABE-8DEC72265A15}" srcOrd="0" destOrd="0" parTransId="{A28578CE-67E3-4BD3-A1C8-C018D762E052}" sibTransId="{D672DFCC-1AAA-4D47-8FE1-D52EFC387007}"/>
    <dgm:cxn modelId="{5CFED4EC-335C-4B30-89E3-C1B1EADF7FB5}" type="presOf" srcId="{554E88F0-0E85-45F0-82C4-CB953EF200F9}" destId="{7F07AFB8-305A-4672-AD62-24D91C5DDCD8}" srcOrd="1" destOrd="0" presId="urn:microsoft.com/office/officeart/2005/8/layout/hierarchy2"/>
    <dgm:cxn modelId="{38993147-667C-47F5-B014-6376BECBEE44}" srcId="{CA5BE189-08E7-4201-9DF7-CA9762096496}" destId="{B9B86ACA-5DE8-4D47-9F00-C508CF50193E}" srcOrd="0" destOrd="0" parTransId="{2174611A-9624-48BC-8284-D423A6563F65}" sibTransId="{A39A4EFB-FC44-4227-BAB0-CC7007A8626A}"/>
    <dgm:cxn modelId="{E40F2CDC-9D8C-467F-B2CA-66F0FA6953E7}" type="presOf" srcId="{147DBB88-5EF4-4BC1-A587-F8F8DD0DA27E}" destId="{DCD451CC-7632-42EA-AD10-001371388484}" srcOrd="0" destOrd="0" presId="urn:microsoft.com/office/officeart/2005/8/layout/hierarchy2"/>
    <dgm:cxn modelId="{CD3E6C29-3A0C-4514-807A-04082D10013B}" type="presOf" srcId="{143BEB50-B769-4F92-8167-58F17D749CEF}" destId="{D6F9468C-A43B-407A-92EA-8DB079279300}" srcOrd="1" destOrd="0" presId="urn:microsoft.com/office/officeart/2005/8/layout/hierarchy2"/>
    <dgm:cxn modelId="{FEF0E461-F4B7-419B-810F-2ACC859B909C}" srcId="{645EFBA7-4F44-4334-B918-179626C4028B}" destId="{FF6E5EF3-59ED-4924-927E-C42C98BB8B9D}" srcOrd="0" destOrd="0" parTransId="{86ABEF50-FF39-4539-83B8-66C6E6090183}" sibTransId="{44F97AF2-F70E-492E-A89C-C44AC9D7B826}"/>
    <dgm:cxn modelId="{624D8132-2D11-4B10-91E5-4A1D96ED30D0}" type="presOf" srcId="{C5E97EBF-33EB-488D-8661-FEC0CFF02937}" destId="{A527FD44-5AF0-4080-84E8-35CC2AB69E98}" srcOrd="0" destOrd="0" presId="urn:microsoft.com/office/officeart/2005/8/layout/hierarchy2"/>
    <dgm:cxn modelId="{0BF1D2A7-488F-4C1E-A759-30022A01EC92}" srcId="{52856E74-E3D3-4724-A634-67E84F45B8E5}" destId="{59CE29E2-3122-425C-9862-CC486D97B810}" srcOrd="0" destOrd="0" parTransId="{143BEB50-B769-4F92-8167-58F17D749CEF}" sibTransId="{D6DE03BA-D1F9-46FF-A9C0-4CEC80A3EB98}"/>
    <dgm:cxn modelId="{2C8A509B-B10B-4C21-806A-ADE5ED089670}" type="presOf" srcId="{CA5BE189-08E7-4201-9DF7-CA9762096496}" destId="{FB36D96F-514D-4B4E-95F6-75EF184FA1B2}" srcOrd="0" destOrd="0" presId="urn:microsoft.com/office/officeart/2005/8/layout/hierarchy2"/>
    <dgm:cxn modelId="{EA59267D-1E00-4E61-9C3F-511494957991}" type="presOf" srcId="{9D83BDCA-7359-4B7D-B964-757303E4E73D}" destId="{6AE83810-C775-4D33-98F9-E2589551D738}" srcOrd="0" destOrd="0" presId="urn:microsoft.com/office/officeart/2005/8/layout/hierarchy2"/>
    <dgm:cxn modelId="{56C3FAA8-740C-4C6D-9E59-95EE9EDEF668}" type="presOf" srcId="{2959A482-B1F7-4407-B2BD-FF94E58E76F7}" destId="{397438BD-1140-4D7B-83D9-5A6028206CAC}" srcOrd="0" destOrd="0" presId="urn:microsoft.com/office/officeart/2005/8/layout/hierarchy2"/>
    <dgm:cxn modelId="{747CBC81-3D6C-4460-B883-A3A16A040CF0}" type="presOf" srcId="{5F3F4046-32E8-4CFB-A31B-41B9899FE0A3}" destId="{241A62C9-9D06-447B-BB38-E8425103B396}" srcOrd="1" destOrd="0" presId="urn:microsoft.com/office/officeart/2005/8/layout/hierarchy2"/>
    <dgm:cxn modelId="{F209C300-C115-4F77-A8E7-180C75FCC331}" srcId="{DA2B0606-079B-43F2-A3F8-D9C48990E3F9}" destId="{7CA807F2-1180-4A57-808D-EA1901B282AC}" srcOrd="0" destOrd="0" parTransId="{147DBB88-5EF4-4BC1-A587-F8F8DD0DA27E}" sibTransId="{3C28E406-DF01-4814-8F99-FC8592F86D90}"/>
    <dgm:cxn modelId="{82E4DE3F-2C00-4C14-B1B2-4AC29D54795F}" srcId="{59CE29E2-3122-425C-9862-CC486D97B810}" destId="{068FFABB-19EC-4D51-B21B-BEEF16393C1C}" srcOrd="0" destOrd="0" parTransId="{C5E97EBF-33EB-488D-8661-FEC0CFF02937}" sibTransId="{855F0AA9-1292-4B81-88E0-431574577DD0}"/>
    <dgm:cxn modelId="{487F7446-DDD3-4D98-8E67-B38F36C445C4}" srcId="{E33D6A2A-7903-42BD-8CB8-CD322DC78D40}" destId="{4D9A5B87-A07B-4B8E-B800-E8267957B7E0}" srcOrd="3" destOrd="0" parTransId="{6C9EEAE2-F492-486B-9D89-51FC4D68E1DA}" sibTransId="{A0A9C95F-6111-4D98-8234-DF5F7C73A911}"/>
    <dgm:cxn modelId="{30A1634D-901E-433B-A949-4BC4FF16F51E}" type="presOf" srcId="{FB9023D7-4A20-4CEA-9337-D6836896B1AA}" destId="{21B000A5-22D7-4FAF-940D-211726364EAD}" srcOrd="0" destOrd="0" presId="urn:microsoft.com/office/officeart/2005/8/layout/hierarchy2"/>
    <dgm:cxn modelId="{A3BAB673-33B9-4ED8-9710-8D363903FA5F}" type="presOf" srcId="{71734A38-5481-4ADB-ACF4-7F0BE2AB1F9B}" destId="{2C377CE4-0820-4C56-AC06-58C226C74A44}" srcOrd="0" destOrd="0" presId="urn:microsoft.com/office/officeart/2005/8/layout/hierarchy2"/>
    <dgm:cxn modelId="{77ABD84E-9BFC-4E6B-9902-F0D498A18858}" type="presOf" srcId="{D1497BB0-3750-450C-97A6-AF7E9D571909}" destId="{B80864E7-D48A-4895-9574-5101217188BF}" srcOrd="0" destOrd="0" presId="urn:microsoft.com/office/officeart/2005/8/layout/hierarchy2"/>
    <dgm:cxn modelId="{63F52F92-A17D-49F8-8A7F-FE11EEBD89C2}" type="presOf" srcId="{86ABEF50-FF39-4539-83B8-66C6E6090183}" destId="{75338B87-3EA2-4D11-9044-FF6BC9C02171}" srcOrd="0" destOrd="0" presId="urn:microsoft.com/office/officeart/2005/8/layout/hierarchy2"/>
    <dgm:cxn modelId="{A56BC0AA-8510-4065-A18C-301E80D4200B}" type="presOf" srcId="{9C5B7CC7-9228-4A7B-B1AA-5DFCD39041D9}" destId="{CA4572D7-DFA8-4011-A134-987A9B330573}" srcOrd="1" destOrd="0" presId="urn:microsoft.com/office/officeart/2005/8/layout/hierarchy2"/>
    <dgm:cxn modelId="{916989BB-8686-486E-B684-B00C2BB50FC8}" type="presOf" srcId="{10C9E298-A207-42BC-A613-3C0D0200ECD6}" destId="{083BA6CD-67D3-4D9A-9EA7-D52964D0DF12}" srcOrd="0" destOrd="0" presId="urn:microsoft.com/office/officeart/2005/8/layout/hierarchy2"/>
    <dgm:cxn modelId="{00E09364-474F-4DAE-A52D-28547179642D}" srcId="{012FD5FC-6E96-407D-86B7-37009E350F68}" destId="{589A8946-3C56-44FB-A484-20A25AA087AC}" srcOrd="0" destOrd="0" parTransId="{398457A0-7C5C-4126-A05D-072C3379CE25}" sibTransId="{58FF5839-2183-4560-A302-EC402D9649FA}"/>
    <dgm:cxn modelId="{91DD613D-4948-4B75-9CAE-9034756A7B57}" type="presOf" srcId="{59CE29E2-3122-425C-9862-CC486D97B810}" destId="{5D2338EB-761B-4012-ACD2-8A20720C011F}" srcOrd="0" destOrd="0" presId="urn:microsoft.com/office/officeart/2005/8/layout/hierarchy2"/>
    <dgm:cxn modelId="{C14AB992-220E-4154-B349-88763BDFF3C7}" srcId="{E33D6A2A-7903-42BD-8CB8-CD322DC78D40}" destId="{D481C109-0FC7-4CE9-8F6F-40A00A73B294}" srcOrd="0" destOrd="0" parTransId="{5773F993-6CFA-4413-A347-198999F3168C}" sibTransId="{1582047E-E39E-462E-BFA9-BC14245A7A12}"/>
    <dgm:cxn modelId="{21482253-CFCC-4016-B643-3FB3830BE81B}" type="presOf" srcId="{2022766B-AC41-4C7F-A18D-8616657C65EC}" destId="{99BA482B-0481-440C-A361-6047AEA6DA5A}" srcOrd="1" destOrd="0" presId="urn:microsoft.com/office/officeart/2005/8/layout/hierarchy2"/>
    <dgm:cxn modelId="{3530FCB7-33A8-4CFC-B31A-5D984E1C3A8C}" srcId="{589A8946-3C56-44FB-A484-20A25AA087AC}" destId="{FB9023D7-4A20-4CEA-9337-D6836896B1AA}" srcOrd="0" destOrd="0" parTransId="{66E9B13F-C472-4B6E-B16D-FFF351979E3E}" sibTransId="{426659F4-AA7F-4940-85C4-130FB71D4DD1}"/>
    <dgm:cxn modelId="{2476E678-FC81-4D9A-98BA-A2E954F38D8A}" type="presOf" srcId="{664035CF-3914-4F72-8C01-6484A6FF3738}" destId="{73DE97E4-FCEC-4DA5-99D5-F68D8009A07D}" srcOrd="1" destOrd="0" presId="urn:microsoft.com/office/officeart/2005/8/layout/hierarchy2"/>
    <dgm:cxn modelId="{CF159F8B-89BF-44D2-BC57-E6545E536399}" type="presOf" srcId="{52856E74-E3D3-4724-A634-67E84F45B8E5}" destId="{9EF5E284-E97E-4667-9C87-07D24B5216A7}" srcOrd="0" destOrd="0" presId="urn:microsoft.com/office/officeart/2005/8/layout/hierarchy2"/>
    <dgm:cxn modelId="{86C8480B-28C2-4264-A88C-195B28072A16}" type="presOf" srcId="{8EE7615B-8058-4C25-81B9-402CB84ADA2C}" destId="{7582F860-F7BC-4929-8444-04EDD6E67E93}" srcOrd="1" destOrd="0" presId="urn:microsoft.com/office/officeart/2005/8/layout/hierarchy2"/>
    <dgm:cxn modelId="{D9EFF964-D079-4FA2-8E6F-F5706F93DC47}" type="presOf" srcId="{87EAE7C1-09CE-4401-9254-7E2D65D3CC0C}" destId="{CEC268F7-1FF4-450D-95EC-C63EB5123A98}" srcOrd="0" destOrd="0" presId="urn:microsoft.com/office/officeart/2005/8/layout/hierarchy2"/>
    <dgm:cxn modelId="{CEE227BE-1E95-4DFB-993A-6BD9BEB230A0}" srcId="{E33D6A2A-7903-42BD-8CB8-CD322DC78D40}" destId="{C799BD3D-656D-4A3C-963A-A4A63EFED678}" srcOrd="2" destOrd="0" parTransId="{61C8DDAE-2A67-4ED4-B198-1B16A68DA17B}" sibTransId="{16245A9E-A984-43C7-A6D1-CA2413825834}"/>
    <dgm:cxn modelId="{BB419B54-62A1-471D-B791-F50D87ED9807}" srcId="{4D9A5B87-A07B-4B8E-B800-E8267957B7E0}" destId="{CA5BE189-08E7-4201-9DF7-CA9762096496}" srcOrd="0" destOrd="0" parTransId="{664035CF-3914-4F72-8C01-6484A6FF3738}" sibTransId="{5249B3DF-38E3-45E3-A645-4D972599BD86}"/>
    <dgm:cxn modelId="{49EF0D93-33AB-4F6C-88AC-D513F5648F81}" srcId="{DA699D84-5971-429A-A9AE-85A478C2B468}" destId="{2959A482-B1F7-4407-B2BD-FF94E58E76F7}" srcOrd="0" destOrd="0" parTransId="{FE0A5B74-2636-424F-9ECC-4469B66F8C9F}" sibTransId="{26100410-263F-4A06-B3AE-9AF8C0CD8CCD}"/>
    <dgm:cxn modelId="{57ECC709-924D-4470-8109-8CF16F37BB8B}" type="presOf" srcId="{877359A7-487C-43A7-A731-F850A6C0F461}" destId="{8CBDC4C5-164E-4231-A5E5-2AF5F4494D71}" srcOrd="0" destOrd="0" presId="urn:microsoft.com/office/officeart/2005/8/layout/hierarchy2"/>
    <dgm:cxn modelId="{F9905990-9D04-447A-965B-963F11B5078E}" type="presOf" srcId="{A28578CE-67E3-4BD3-A1C8-C018D762E052}" destId="{7342410E-B008-4372-8CD3-9834C95584F1}" srcOrd="1" destOrd="0" presId="urn:microsoft.com/office/officeart/2005/8/layout/hierarchy2"/>
    <dgm:cxn modelId="{39A15D4A-54A2-411A-B4CF-A363A5D849EE}" type="presOf" srcId="{10C9E298-A207-42BC-A613-3C0D0200ECD6}" destId="{78684FA7-7AF6-4786-B622-C09B6BF9EF99}" srcOrd="1" destOrd="0" presId="urn:microsoft.com/office/officeart/2005/8/layout/hierarchy2"/>
    <dgm:cxn modelId="{07FB9F5D-3AE5-4D19-A3E0-3EF91A55F576}" type="presOf" srcId="{BA005BE1-4A73-409B-80DA-259B7551734D}" destId="{059E771D-B12A-4E43-BAED-ABBE7729116A}" srcOrd="1" destOrd="0" presId="urn:microsoft.com/office/officeart/2005/8/layout/hierarchy2"/>
    <dgm:cxn modelId="{7B1C0B4C-7518-416A-A9CB-70FE9EB60C69}" type="presOf" srcId="{2174611A-9624-48BC-8284-D423A6563F65}" destId="{509ABF32-1CFE-4AFC-B163-41B29F68DCB1}" srcOrd="0" destOrd="0" presId="urn:microsoft.com/office/officeart/2005/8/layout/hierarchy2"/>
    <dgm:cxn modelId="{CC1AE6D9-FD23-48EE-98AD-A4C0AE75C62E}" type="presOf" srcId="{5A4901F5-499B-443F-ADD1-8E580FD0B40A}" destId="{2234A734-A67A-42EC-8B7D-AC1FDD399744}" srcOrd="0" destOrd="0" presId="urn:microsoft.com/office/officeart/2005/8/layout/hierarchy2"/>
    <dgm:cxn modelId="{977DFAC7-1E1E-49AE-B35E-C2FCC4544A03}" type="presOf" srcId="{9C5B7CC7-9228-4A7B-B1AA-5DFCD39041D9}" destId="{EF0FBA72-F7B2-4AA2-8EEF-F47FDF33D09F}" srcOrd="0" destOrd="0" presId="urn:microsoft.com/office/officeart/2005/8/layout/hierarchy2"/>
    <dgm:cxn modelId="{8CBE8E10-F7BA-4AB2-A114-F418D9A4A786}" type="presOf" srcId="{554E88F0-0E85-45F0-82C4-CB953EF200F9}" destId="{8FEFEF51-1EC3-42B8-973E-4A9DF49FAEFE}" srcOrd="0" destOrd="0" presId="urn:microsoft.com/office/officeart/2005/8/layout/hierarchy2"/>
    <dgm:cxn modelId="{02114A66-8BB4-4F97-89C3-F058C5EF4936}" type="presOf" srcId="{CBDF44EA-B9D7-43DC-9FB0-53ADAE928927}" destId="{156CBD6B-A431-4F52-AF75-69804009D393}" srcOrd="0" destOrd="0" presId="urn:microsoft.com/office/officeart/2005/8/layout/hierarchy2"/>
    <dgm:cxn modelId="{3D5A2746-4F9C-4159-ABB5-AB217A0586ED}" type="presOf" srcId="{3BE42D87-5A5A-4D07-BFFF-DE04E53E9886}" destId="{537AA9A4-8059-4521-B9D9-484F8651668D}" srcOrd="0" destOrd="0" presId="urn:microsoft.com/office/officeart/2005/8/layout/hierarchy2"/>
    <dgm:cxn modelId="{E4661683-B2E2-4C39-9A67-8793DEBFF902}" type="presOf" srcId="{645EFBA7-4F44-4334-B918-179626C4028B}" destId="{98BB1160-EB69-4F77-B5AE-150ADC1CD5FD}" srcOrd="0" destOrd="0" presId="urn:microsoft.com/office/officeart/2005/8/layout/hierarchy2"/>
    <dgm:cxn modelId="{E05B1188-EBDA-4EC6-BDBE-8C67FCEB53C3}" srcId="{E33D6A2A-7903-42BD-8CB8-CD322DC78D40}" destId="{DA2B0606-079B-43F2-A3F8-D9C48990E3F9}" srcOrd="1" destOrd="0" parTransId="{2022766B-AC41-4C7F-A18D-8616657C65EC}" sibTransId="{B68B3E12-C189-493E-80B0-74E8292F9165}"/>
    <dgm:cxn modelId="{E078E290-8987-4B7A-8122-6781E46AD590}" srcId="{D481C109-0FC7-4CE9-8F6F-40A00A73B294}" destId="{012FD5FC-6E96-407D-86B7-37009E350F68}" srcOrd="0" destOrd="0" parTransId="{D2278019-EC35-4523-BDD8-2539B6DBFC05}" sibTransId="{16FD6BAA-EE40-4F2F-A78E-CA34F26DD8DE}"/>
    <dgm:cxn modelId="{D8FAF6D7-931F-436A-85D5-02EFC8A84534}" type="presOf" srcId="{FE0A5B74-2636-424F-9ECC-4469B66F8C9F}" destId="{EA8D558E-8462-4891-8291-F6C8C3079825}" srcOrd="0" destOrd="0" presId="urn:microsoft.com/office/officeart/2005/8/layout/hierarchy2"/>
    <dgm:cxn modelId="{82B7217B-3498-4F01-9DF2-FE83DB070E68}" srcId="{877359A7-487C-43A7-A731-F850A6C0F461}" destId="{4F072B90-A57A-4636-9B35-29584CC9529E}" srcOrd="0" destOrd="0" parTransId="{71734A38-5481-4ADB-ACF4-7F0BE2AB1F9B}" sibTransId="{AC16A1EC-36E9-4142-8461-A7DEFEBD64BA}"/>
    <dgm:cxn modelId="{55B9B51B-4D86-46EC-A534-4988FA69251E}" type="presOf" srcId="{7E3A268B-152E-4443-B402-350CC72834DE}" destId="{153910E4-BA90-414E-A616-B537DAA9D553}" srcOrd="0" destOrd="0" presId="urn:microsoft.com/office/officeart/2005/8/layout/hierarchy2"/>
    <dgm:cxn modelId="{0C21E1F2-F082-422E-A61B-FBC644B3DC43}" type="presOf" srcId="{147DBB88-5EF4-4BC1-A587-F8F8DD0DA27E}" destId="{6FC4BBF0-FDBA-43F4-8929-F779F8437CFA}" srcOrd="1" destOrd="0" presId="urn:microsoft.com/office/officeart/2005/8/layout/hierarchy2"/>
    <dgm:cxn modelId="{8F18A350-ECD0-4BEE-887C-5E35F9A7B7E4}" srcId="{4F072B90-A57A-4636-9B35-29584CC9529E}" destId="{BDFFD166-A0E2-475E-8ADC-817731C1EF98}" srcOrd="0" destOrd="0" parTransId="{6097D0C9-4A21-4F5E-BF0F-ABD4E7BEA8D4}" sibTransId="{3297AE44-6946-4D8E-B7BA-3E7D71989E05}"/>
    <dgm:cxn modelId="{5FF948C9-507A-4196-B0EC-B142DA3B4641}" type="presOf" srcId="{6097D0C9-4A21-4F5E-BF0F-ABD4E7BEA8D4}" destId="{5EFD56B2-A9AB-48E4-8474-6A7AD625F43D}" srcOrd="1" destOrd="0" presId="urn:microsoft.com/office/officeart/2005/8/layout/hierarchy2"/>
    <dgm:cxn modelId="{DCCB187C-1B08-4630-9B7F-22C4E4E220C0}" type="presOf" srcId="{FE0A5B74-2636-424F-9ECC-4469B66F8C9F}" destId="{869F47F0-A732-43CC-B912-FD1189242E63}" srcOrd="1" destOrd="0" presId="urn:microsoft.com/office/officeart/2005/8/layout/hierarchy2"/>
    <dgm:cxn modelId="{B6ED3D30-BAC4-4843-9082-D55836180BE4}" type="presOf" srcId="{012FD5FC-6E96-407D-86B7-37009E350F68}" destId="{DAFC6CD5-9242-4B94-A26C-1D66513D515C}" srcOrd="0" destOrd="0" presId="urn:microsoft.com/office/officeart/2005/8/layout/hierarchy2"/>
    <dgm:cxn modelId="{38DFEA88-840F-4638-B73F-F5BF6FDEE726}" type="presOf" srcId="{5F3F4046-32E8-4CFB-A31B-41B9899FE0A3}" destId="{CEF12572-DAF4-4DE4-87EF-B8707CD7A634}" srcOrd="0" destOrd="0" presId="urn:microsoft.com/office/officeart/2005/8/layout/hierarchy2"/>
    <dgm:cxn modelId="{A86624AC-9F49-4934-88A3-E31F18460E72}" type="presOf" srcId="{6097D0C9-4A21-4F5E-BF0F-ABD4E7BEA8D4}" destId="{FEEA54E7-166F-4F4B-B67F-7C55A63CD4AF}" srcOrd="0" destOrd="0" presId="urn:microsoft.com/office/officeart/2005/8/layout/hierarchy2"/>
    <dgm:cxn modelId="{97C998B2-C105-4F68-87EF-792AA20C2848}" type="presOf" srcId="{C5E97EBF-33EB-488D-8661-FEC0CFF02937}" destId="{22010ACB-8C8D-4866-A226-B7AF6556CD03}" srcOrd="1" destOrd="0" presId="urn:microsoft.com/office/officeart/2005/8/layout/hierarchy2"/>
    <dgm:cxn modelId="{EC727F00-C350-485D-8ED5-62D803B80FA7}" type="presOf" srcId="{5773F993-6CFA-4413-A347-198999F3168C}" destId="{7A60F493-2BC8-4E78-A434-14C448A21E24}" srcOrd="1" destOrd="0" presId="urn:microsoft.com/office/officeart/2005/8/layout/hierarchy2"/>
    <dgm:cxn modelId="{53E23A3A-65CE-4298-9201-1C03EB82F6BA}" srcId="{5A4901F5-499B-443F-ADD1-8E580FD0B40A}" destId="{DA699D84-5971-429A-A9AE-85A478C2B468}" srcOrd="0" destOrd="0" parTransId="{C1671C23-BDA2-4913-94FB-18F4247DC2EC}" sibTransId="{D133DA8D-5A04-4AFA-B62B-D6309126BD0D}"/>
    <dgm:cxn modelId="{4818110C-5A88-4E9D-A257-11BF0838DBC7}" type="presParOf" srcId="{6AE83810-C775-4D33-98F9-E2589551D738}" destId="{A1743DB4-FA46-4426-8298-0F4CE9F299D3}" srcOrd="0" destOrd="0" presId="urn:microsoft.com/office/officeart/2005/8/layout/hierarchy2"/>
    <dgm:cxn modelId="{C9DAED87-E926-40DD-AB57-6E8BEEF53440}" type="presParOf" srcId="{A1743DB4-FA46-4426-8298-0F4CE9F299D3}" destId="{551B32C1-B453-4E09-ABB5-50C6B0748679}" srcOrd="0" destOrd="0" presId="urn:microsoft.com/office/officeart/2005/8/layout/hierarchy2"/>
    <dgm:cxn modelId="{B1AD836F-C8C4-4ECE-AF1C-74272029532F}" type="presParOf" srcId="{A1743DB4-FA46-4426-8298-0F4CE9F299D3}" destId="{86AACBB4-5A07-4664-BB3C-72243A5EAE7F}" srcOrd="1" destOrd="0" presId="urn:microsoft.com/office/officeart/2005/8/layout/hierarchy2"/>
    <dgm:cxn modelId="{94765A47-F873-489A-81D9-0C1FA292A9E4}" type="presParOf" srcId="{86AACBB4-5A07-4664-BB3C-72243A5EAE7F}" destId="{D4B78972-3AB7-4A3C-833B-8AFC1A7FF8A2}" srcOrd="0" destOrd="0" presId="urn:microsoft.com/office/officeart/2005/8/layout/hierarchy2"/>
    <dgm:cxn modelId="{89BD1E07-5908-4B97-A325-8CDD0A18E292}" type="presParOf" srcId="{D4B78972-3AB7-4A3C-833B-8AFC1A7FF8A2}" destId="{7A60F493-2BC8-4E78-A434-14C448A21E24}" srcOrd="0" destOrd="0" presId="urn:microsoft.com/office/officeart/2005/8/layout/hierarchy2"/>
    <dgm:cxn modelId="{D4A9F9B8-BF4F-4A71-B9C5-935E79894457}" type="presParOf" srcId="{86AACBB4-5A07-4664-BB3C-72243A5EAE7F}" destId="{2BD17058-1903-4770-9BC0-47BD7B6AF0F0}" srcOrd="1" destOrd="0" presId="urn:microsoft.com/office/officeart/2005/8/layout/hierarchy2"/>
    <dgm:cxn modelId="{6AA961D7-F018-422A-8711-BE46C54165FF}" type="presParOf" srcId="{2BD17058-1903-4770-9BC0-47BD7B6AF0F0}" destId="{582709A3-2640-428F-87FF-3B2FC8CD4747}" srcOrd="0" destOrd="0" presId="urn:microsoft.com/office/officeart/2005/8/layout/hierarchy2"/>
    <dgm:cxn modelId="{4321F0C0-2E01-40E9-A180-0EF184F04959}" type="presParOf" srcId="{2BD17058-1903-4770-9BC0-47BD7B6AF0F0}" destId="{C2164C2F-145E-4E8E-B30A-A34F39CD8812}" srcOrd="1" destOrd="0" presId="urn:microsoft.com/office/officeart/2005/8/layout/hierarchy2"/>
    <dgm:cxn modelId="{B1566363-0F7C-43BE-8235-2AD803F656FC}" type="presParOf" srcId="{C2164C2F-145E-4E8E-B30A-A34F39CD8812}" destId="{AB2310B5-A5AB-467C-B80C-ED47BAF7AE34}" srcOrd="0" destOrd="0" presId="urn:microsoft.com/office/officeart/2005/8/layout/hierarchy2"/>
    <dgm:cxn modelId="{CEFC45EA-4E66-4878-8D4C-F25FCC56FB27}" type="presParOf" srcId="{AB2310B5-A5AB-467C-B80C-ED47BAF7AE34}" destId="{7C813AB3-8167-4AAF-AC89-9DC81346D633}" srcOrd="0" destOrd="0" presId="urn:microsoft.com/office/officeart/2005/8/layout/hierarchy2"/>
    <dgm:cxn modelId="{8E9BFB99-1D05-4B29-AEE3-493E2230221F}" type="presParOf" srcId="{C2164C2F-145E-4E8E-B30A-A34F39CD8812}" destId="{D68B5D84-FE83-418C-8143-E2976C139571}" srcOrd="1" destOrd="0" presId="urn:microsoft.com/office/officeart/2005/8/layout/hierarchy2"/>
    <dgm:cxn modelId="{0D5D641D-062A-4354-B82D-EE9B5C6F9430}" type="presParOf" srcId="{D68B5D84-FE83-418C-8143-E2976C139571}" destId="{DAFC6CD5-9242-4B94-A26C-1D66513D515C}" srcOrd="0" destOrd="0" presId="urn:microsoft.com/office/officeart/2005/8/layout/hierarchy2"/>
    <dgm:cxn modelId="{9A31536A-EE0C-464A-9A94-A1F8C60AC20A}" type="presParOf" srcId="{D68B5D84-FE83-418C-8143-E2976C139571}" destId="{A4AA5E89-5324-449D-B111-3D7F8B6E5D9F}" srcOrd="1" destOrd="0" presId="urn:microsoft.com/office/officeart/2005/8/layout/hierarchy2"/>
    <dgm:cxn modelId="{206866F0-0CB4-4D69-8F54-6C937B8C6D73}" type="presParOf" srcId="{A4AA5E89-5324-449D-B111-3D7F8B6E5D9F}" destId="{AB8341D9-48B6-4560-A342-2D1F5E307E95}" srcOrd="0" destOrd="0" presId="urn:microsoft.com/office/officeart/2005/8/layout/hierarchy2"/>
    <dgm:cxn modelId="{6C1F29BE-7DAD-4AE9-B9D5-D44647AD76A4}" type="presParOf" srcId="{AB8341D9-48B6-4560-A342-2D1F5E307E95}" destId="{ED9034EF-5E87-48A7-ACBA-25020AEEA076}" srcOrd="0" destOrd="0" presId="urn:microsoft.com/office/officeart/2005/8/layout/hierarchy2"/>
    <dgm:cxn modelId="{7A9A83FA-D2BF-40B7-A725-3CD7A9C187C7}" type="presParOf" srcId="{A4AA5E89-5324-449D-B111-3D7F8B6E5D9F}" destId="{B9A2D799-7EA8-4E5A-BD53-699AAA958236}" srcOrd="1" destOrd="0" presId="urn:microsoft.com/office/officeart/2005/8/layout/hierarchy2"/>
    <dgm:cxn modelId="{A110CFAB-467F-4CF5-8B0A-84B24875A04E}" type="presParOf" srcId="{B9A2D799-7EA8-4E5A-BD53-699AAA958236}" destId="{F41A6A1A-5031-4BA1-97C5-918CBC8FF98C}" srcOrd="0" destOrd="0" presId="urn:microsoft.com/office/officeart/2005/8/layout/hierarchy2"/>
    <dgm:cxn modelId="{956994ED-876F-44D1-9D82-0CC9099F94E6}" type="presParOf" srcId="{B9A2D799-7EA8-4E5A-BD53-699AAA958236}" destId="{552B3A71-2A24-43D0-B43B-1E83E71E2CAE}" srcOrd="1" destOrd="0" presId="urn:microsoft.com/office/officeart/2005/8/layout/hierarchy2"/>
    <dgm:cxn modelId="{4F84D209-51EE-4A4E-B3B4-CE61C5EDE4BF}" type="presParOf" srcId="{552B3A71-2A24-43D0-B43B-1E83E71E2CAE}" destId="{E5192701-E029-495C-95A3-1E09BB9F7313}" srcOrd="0" destOrd="0" presId="urn:microsoft.com/office/officeart/2005/8/layout/hierarchy2"/>
    <dgm:cxn modelId="{F6D8E89A-6D09-4E91-9356-31182833A9FF}" type="presParOf" srcId="{E5192701-E029-495C-95A3-1E09BB9F7313}" destId="{55F3ECC6-813B-4716-BD40-07E8DCEFDF7C}" srcOrd="0" destOrd="0" presId="urn:microsoft.com/office/officeart/2005/8/layout/hierarchy2"/>
    <dgm:cxn modelId="{5ACF3FF8-97B4-4685-8763-DC95795BBE51}" type="presParOf" srcId="{552B3A71-2A24-43D0-B43B-1E83E71E2CAE}" destId="{C06FB823-0955-4AE1-8794-203D62D77358}" srcOrd="1" destOrd="0" presId="urn:microsoft.com/office/officeart/2005/8/layout/hierarchy2"/>
    <dgm:cxn modelId="{C3B99AD3-CA24-4E1C-B3CB-96737D2BD3BD}" type="presParOf" srcId="{C06FB823-0955-4AE1-8794-203D62D77358}" destId="{21B000A5-22D7-4FAF-940D-211726364EAD}" srcOrd="0" destOrd="0" presId="urn:microsoft.com/office/officeart/2005/8/layout/hierarchy2"/>
    <dgm:cxn modelId="{E077DC47-4CA2-472D-B894-B01009330913}" type="presParOf" srcId="{C06FB823-0955-4AE1-8794-203D62D77358}" destId="{9A872DE1-ABDC-47C1-A078-85DE6869B8FA}" srcOrd="1" destOrd="0" presId="urn:microsoft.com/office/officeart/2005/8/layout/hierarchy2"/>
    <dgm:cxn modelId="{CC55093B-A037-4EB5-83D9-08E45B1E0783}" type="presParOf" srcId="{C2164C2F-145E-4E8E-B30A-A34F39CD8812}" destId="{F50FD982-2F57-4C09-8B5D-39791944587D}" srcOrd="2" destOrd="0" presId="urn:microsoft.com/office/officeart/2005/8/layout/hierarchy2"/>
    <dgm:cxn modelId="{1DB91CF8-D4C0-48DD-BE08-A10AE31EB411}" type="presParOf" srcId="{F50FD982-2F57-4C09-8B5D-39791944587D}" destId="{2FB4DBAF-5DEF-46BE-A97A-574551F9A458}" srcOrd="0" destOrd="0" presId="urn:microsoft.com/office/officeart/2005/8/layout/hierarchy2"/>
    <dgm:cxn modelId="{22634F51-0CA8-4187-AFFE-081DC729A58F}" type="presParOf" srcId="{C2164C2F-145E-4E8E-B30A-A34F39CD8812}" destId="{F9582C68-252A-410D-8CE5-198BB4B69F76}" srcOrd="3" destOrd="0" presId="urn:microsoft.com/office/officeart/2005/8/layout/hierarchy2"/>
    <dgm:cxn modelId="{B5593AC4-AD6A-4CCB-B531-921BE2701757}" type="presParOf" srcId="{F9582C68-252A-410D-8CE5-198BB4B69F76}" destId="{9EF5E284-E97E-4667-9C87-07D24B5216A7}" srcOrd="0" destOrd="0" presId="urn:microsoft.com/office/officeart/2005/8/layout/hierarchy2"/>
    <dgm:cxn modelId="{DAFF1EEF-59A4-4975-9A9E-4F05D79B26E4}" type="presParOf" srcId="{F9582C68-252A-410D-8CE5-198BB4B69F76}" destId="{714247AA-EF87-406C-94C5-E9D626C01D34}" srcOrd="1" destOrd="0" presId="urn:microsoft.com/office/officeart/2005/8/layout/hierarchy2"/>
    <dgm:cxn modelId="{E8621DA5-93F0-4887-B543-E47715C18239}" type="presParOf" srcId="{714247AA-EF87-406C-94C5-E9D626C01D34}" destId="{033B9A46-59B8-4CDE-A2A0-383927FC3ED9}" srcOrd="0" destOrd="0" presId="urn:microsoft.com/office/officeart/2005/8/layout/hierarchy2"/>
    <dgm:cxn modelId="{73401CEB-FC4B-4FB1-8CD9-73CB56054F34}" type="presParOf" srcId="{033B9A46-59B8-4CDE-A2A0-383927FC3ED9}" destId="{D6F9468C-A43B-407A-92EA-8DB079279300}" srcOrd="0" destOrd="0" presId="urn:microsoft.com/office/officeart/2005/8/layout/hierarchy2"/>
    <dgm:cxn modelId="{C91ABD67-8548-4D2E-B850-9009EE4BB713}" type="presParOf" srcId="{714247AA-EF87-406C-94C5-E9D626C01D34}" destId="{F57D75C5-BBD4-4B0C-9B93-D5B18FE48A00}" srcOrd="1" destOrd="0" presId="urn:microsoft.com/office/officeart/2005/8/layout/hierarchy2"/>
    <dgm:cxn modelId="{A113BEE6-4944-4A07-AF3C-483DAA9C9ECF}" type="presParOf" srcId="{F57D75C5-BBD4-4B0C-9B93-D5B18FE48A00}" destId="{5D2338EB-761B-4012-ACD2-8A20720C011F}" srcOrd="0" destOrd="0" presId="urn:microsoft.com/office/officeart/2005/8/layout/hierarchy2"/>
    <dgm:cxn modelId="{CB192971-AC56-401E-A02B-A9F6D30F2385}" type="presParOf" srcId="{F57D75C5-BBD4-4B0C-9B93-D5B18FE48A00}" destId="{23A83FFA-A96C-4A98-84FD-24399D090469}" srcOrd="1" destOrd="0" presId="urn:microsoft.com/office/officeart/2005/8/layout/hierarchy2"/>
    <dgm:cxn modelId="{FB0AB77B-7F2E-4E75-8B35-EF04487AD16E}" type="presParOf" srcId="{23A83FFA-A96C-4A98-84FD-24399D090469}" destId="{A527FD44-5AF0-4080-84E8-35CC2AB69E98}" srcOrd="0" destOrd="0" presId="urn:microsoft.com/office/officeart/2005/8/layout/hierarchy2"/>
    <dgm:cxn modelId="{852E8B00-565A-4769-9A0A-AD47A4D4DF66}" type="presParOf" srcId="{A527FD44-5AF0-4080-84E8-35CC2AB69E98}" destId="{22010ACB-8C8D-4866-A226-B7AF6556CD03}" srcOrd="0" destOrd="0" presId="urn:microsoft.com/office/officeart/2005/8/layout/hierarchy2"/>
    <dgm:cxn modelId="{314A48B5-864A-459E-9DF2-9586027BCAE0}" type="presParOf" srcId="{23A83FFA-A96C-4A98-84FD-24399D090469}" destId="{1466AFE6-C5FB-47D7-89FF-4835386D36BA}" srcOrd="1" destOrd="0" presId="urn:microsoft.com/office/officeart/2005/8/layout/hierarchy2"/>
    <dgm:cxn modelId="{B40BC52F-8936-40B2-B1EA-144AED5C2D24}" type="presParOf" srcId="{1466AFE6-C5FB-47D7-89FF-4835386D36BA}" destId="{D70CC05E-108F-4147-A809-ECEC4BFB35DF}" srcOrd="0" destOrd="0" presId="urn:microsoft.com/office/officeart/2005/8/layout/hierarchy2"/>
    <dgm:cxn modelId="{C1F24796-FAB8-489E-AB80-038C534158FD}" type="presParOf" srcId="{1466AFE6-C5FB-47D7-89FF-4835386D36BA}" destId="{4AF2A5AE-6AAA-4655-BE09-0DCF9A270642}" srcOrd="1" destOrd="0" presId="urn:microsoft.com/office/officeart/2005/8/layout/hierarchy2"/>
    <dgm:cxn modelId="{8725E777-2542-4A24-9895-F6921B3FE919}" type="presParOf" srcId="{C2164C2F-145E-4E8E-B30A-A34F39CD8812}" destId="{083BA6CD-67D3-4D9A-9EA7-D52964D0DF12}" srcOrd="4" destOrd="0" presId="urn:microsoft.com/office/officeart/2005/8/layout/hierarchy2"/>
    <dgm:cxn modelId="{B74593D6-2141-45E9-9942-84781CC8FA60}" type="presParOf" srcId="{083BA6CD-67D3-4D9A-9EA7-D52964D0DF12}" destId="{78684FA7-7AF6-4786-B622-C09B6BF9EF99}" srcOrd="0" destOrd="0" presId="urn:microsoft.com/office/officeart/2005/8/layout/hierarchy2"/>
    <dgm:cxn modelId="{CA471A26-1FB1-45B1-B136-4EF3E3E74698}" type="presParOf" srcId="{C2164C2F-145E-4E8E-B30A-A34F39CD8812}" destId="{02AFA13A-EAFA-4C1C-A0C2-A8037162E07E}" srcOrd="5" destOrd="0" presId="urn:microsoft.com/office/officeart/2005/8/layout/hierarchy2"/>
    <dgm:cxn modelId="{37E966FB-BBF5-4376-8F3B-67DBDD09BD0F}" type="presParOf" srcId="{02AFA13A-EAFA-4C1C-A0C2-A8037162E07E}" destId="{8CBDC4C5-164E-4231-A5E5-2AF5F4494D71}" srcOrd="0" destOrd="0" presId="urn:microsoft.com/office/officeart/2005/8/layout/hierarchy2"/>
    <dgm:cxn modelId="{9A35D539-7D81-4E51-A098-E2E6F6A1CEF9}" type="presParOf" srcId="{02AFA13A-EAFA-4C1C-A0C2-A8037162E07E}" destId="{0DE4AA39-014B-4057-85FE-5F8D085BE878}" srcOrd="1" destOrd="0" presId="urn:microsoft.com/office/officeart/2005/8/layout/hierarchy2"/>
    <dgm:cxn modelId="{3BE795EC-DE4B-4155-9C78-CF9A4297D6D0}" type="presParOf" srcId="{0DE4AA39-014B-4057-85FE-5F8D085BE878}" destId="{2C377CE4-0820-4C56-AC06-58C226C74A44}" srcOrd="0" destOrd="0" presId="urn:microsoft.com/office/officeart/2005/8/layout/hierarchy2"/>
    <dgm:cxn modelId="{DBC4BF1E-3B1C-48E8-A6B0-42C601CBF34D}" type="presParOf" srcId="{2C377CE4-0820-4C56-AC06-58C226C74A44}" destId="{46F0E002-9CF7-45DA-A9C8-89BA9007328F}" srcOrd="0" destOrd="0" presId="urn:microsoft.com/office/officeart/2005/8/layout/hierarchy2"/>
    <dgm:cxn modelId="{A735F986-E326-4F51-B750-879701DA8704}" type="presParOf" srcId="{0DE4AA39-014B-4057-85FE-5F8D085BE878}" destId="{16A9E06B-CB12-48F6-84A5-A507475CEA5C}" srcOrd="1" destOrd="0" presId="urn:microsoft.com/office/officeart/2005/8/layout/hierarchy2"/>
    <dgm:cxn modelId="{FA0DC330-3BD2-4BE0-BAB8-6CF63E4107D9}" type="presParOf" srcId="{16A9E06B-CB12-48F6-84A5-A507475CEA5C}" destId="{6B400F9F-2279-4121-83D7-E988639D21AB}" srcOrd="0" destOrd="0" presId="urn:microsoft.com/office/officeart/2005/8/layout/hierarchy2"/>
    <dgm:cxn modelId="{B4158CBF-2F3C-48F8-BD3E-A70881F2BDAA}" type="presParOf" srcId="{16A9E06B-CB12-48F6-84A5-A507475CEA5C}" destId="{CF6D6694-9A24-4B78-96C9-C64187EEB7F3}" srcOrd="1" destOrd="0" presId="urn:microsoft.com/office/officeart/2005/8/layout/hierarchy2"/>
    <dgm:cxn modelId="{6B4ED22A-1D63-4C4D-9927-2E722A2A5ADF}" type="presParOf" srcId="{CF6D6694-9A24-4B78-96C9-C64187EEB7F3}" destId="{FEEA54E7-166F-4F4B-B67F-7C55A63CD4AF}" srcOrd="0" destOrd="0" presId="urn:microsoft.com/office/officeart/2005/8/layout/hierarchy2"/>
    <dgm:cxn modelId="{0EE10AEB-9BF5-4234-934A-0C3FE0CBF1FB}" type="presParOf" srcId="{FEEA54E7-166F-4F4B-B67F-7C55A63CD4AF}" destId="{5EFD56B2-A9AB-48E4-8474-6A7AD625F43D}" srcOrd="0" destOrd="0" presId="urn:microsoft.com/office/officeart/2005/8/layout/hierarchy2"/>
    <dgm:cxn modelId="{BC53F029-22C4-439F-95A4-5D120615E7F7}" type="presParOf" srcId="{CF6D6694-9A24-4B78-96C9-C64187EEB7F3}" destId="{771D883C-148C-4C75-9F47-D0FC52E5005B}" srcOrd="1" destOrd="0" presId="urn:microsoft.com/office/officeart/2005/8/layout/hierarchy2"/>
    <dgm:cxn modelId="{349D5B8A-6D37-47AE-810F-93C9538ACE03}" type="presParOf" srcId="{771D883C-148C-4C75-9F47-D0FC52E5005B}" destId="{2D86527E-7F8C-4028-860B-BC7FDA49B838}" srcOrd="0" destOrd="0" presId="urn:microsoft.com/office/officeart/2005/8/layout/hierarchy2"/>
    <dgm:cxn modelId="{98EC4025-4CF0-4B88-AC03-5D908192ADBD}" type="presParOf" srcId="{771D883C-148C-4C75-9F47-D0FC52E5005B}" destId="{DC857D55-4AB1-495A-86C1-288F2E961096}" srcOrd="1" destOrd="0" presId="urn:microsoft.com/office/officeart/2005/8/layout/hierarchy2"/>
    <dgm:cxn modelId="{A3B7CE04-AB64-49FA-834A-BD9FCA24086C}" type="presParOf" srcId="{86AACBB4-5A07-4664-BB3C-72243A5EAE7F}" destId="{7943C777-7C05-4A38-B7C8-19FD28225EFA}" srcOrd="2" destOrd="0" presId="urn:microsoft.com/office/officeart/2005/8/layout/hierarchy2"/>
    <dgm:cxn modelId="{2C9B0AD9-1072-4912-9A55-0080E4B855E8}" type="presParOf" srcId="{7943C777-7C05-4A38-B7C8-19FD28225EFA}" destId="{99BA482B-0481-440C-A361-6047AEA6DA5A}" srcOrd="0" destOrd="0" presId="urn:microsoft.com/office/officeart/2005/8/layout/hierarchy2"/>
    <dgm:cxn modelId="{36B2B60A-2732-4047-A2CB-A7D2C473296A}" type="presParOf" srcId="{86AACBB4-5A07-4664-BB3C-72243A5EAE7F}" destId="{0FE20069-4553-4EA3-AFE5-81B1CDFA9AB8}" srcOrd="3" destOrd="0" presId="urn:microsoft.com/office/officeart/2005/8/layout/hierarchy2"/>
    <dgm:cxn modelId="{9A352B18-2E9D-4C65-A319-839FD56157E3}" type="presParOf" srcId="{0FE20069-4553-4EA3-AFE5-81B1CDFA9AB8}" destId="{13A5F50D-6931-41F5-A5BC-4C63430BF809}" srcOrd="0" destOrd="0" presId="urn:microsoft.com/office/officeart/2005/8/layout/hierarchy2"/>
    <dgm:cxn modelId="{DF6B345D-F4A6-44CD-BFDE-912A2D5E4968}" type="presParOf" srcId="{0FE20069-4553-4EA3-AFE5-81B1CDFA9AB8}" destId="{86B4BCD7-889C-4190-A4F9-5EA25309B3BA}" srcOrd="1" destOrd="0" presId="urn:microsoft.com/office/officeart/2005/8/layout/hierarchy2"/>
    <dgm:cxn modelId="{D9DE2158-C5AF-4206-A989-5255F0502658}" type="presParOf" srcId="{86B4BCD7-889C-4190-A4F9-5EA25309B3BA}" destId="{DCD451CC-7632-42EA-AD10-001371388484}" srcOrd="0" destOrd="0" presId="urn:microsoft.com/office/officeart/2005/8/layout/hierarchy2"/>
    <dgm:cxn modelId="{B89CAA4D-AD38-4D04-BDB2-66338D35C59B}" type="presParOf" srcId="{DCD451CC-7632-42EA-AD10-001371388484}" destId="{6FC4BBF0-FDBA-43F4-8929-F779F8437CFA}" srcOrd="0" destOrd="0" presId="urn:microsoft.com/office/officeart/2005/8/layout/hierarchy2"/>
    <dgm:cxn modelId="{41141487-14EC-4995-A0D7-C224D2E92EE7}" type="presParOf" srcId="{86B4BCD7-889C-4190-A4F9-5EA25309B3BA}" destId="{8E850762-0010-4FF1-A0DD-F1A51FF914AD}" srcOrd="1" destOrd="0" presId="urn:microsoft.com/office/officeart/2005/8/layout/hierarchy2"/>
    <dgm:cxn modelId="{834CFDC1-89A3-4129-9770-0465F1F06A4E}" type="presParOf" srcId="{8E850762-0010-4FF1-A0DD-F1A51FF914AD}" destId="{2604D8B7-9ADE-46B7-A2B0-33FE02AB4034}" srcOrd="0" destOrd="0" presId="urn:microsoft.com/office/officeart/2005/8/layout/hierarchy2"/>
    <dgm:cxn modelId="{EA209761-721A-46DC-B473-313860049781}" type="presParOf" srcId="{8E850762-0010-4FF1-A0DD-F1A51FF914AD}" destId="{820B872B-1BA9-453D-A8BD-AC17EB898FA1}" srcOrd="1" destOrd="0" presId="urn:microsoft.com/office/officeart/2005/8/layout/hierarchy2"/>
    <dgm:cxn modelId="{8582C81D-0236-405C-A593-E0A3018D7669}" type="presParOf" srcId="{820B872B-1BA9-453D-A8BD-AC17EB898FA1}" destId="{EF0FBA72-F7B2-4AA2-8EEF-F47FDF33D09F}" srcOrd="0" destOrd="0" presId="urn:microsoft.com/office/officeart/2005/8/layout/hierarchy2"/>
    <dgm:cxn modelId="{3E7D76EE-0CF6-43AF-8869-6B8FE0AEBD3E}" type="presParOf" srcId="{EF0FBA72-F7B2-4AA2-8EEF-F47FDF33D09F}" destId="{CA4572D7-DFA8-4011-A134-987A9B330573}" srcOrd="0" destOrd="0" presId="urn:microsoft.com/office/officeart/2005/8/layout/hierarchy2"/>
    <dgm:cxn modelId="{3A5920B0-F2F0-4A8E-8D5E-69B10EDE2A4A}" type="presParOf" srcId="{820B872B-1BA9-453D-A8BD-AC17EB898FA1}" destId="{9B3DCBA5-A822-412F-9C99-E63F16BED904}" srcOrd="1" destOrd="0" presId="urn:microsoft.com/office/officeart/2005/8/layout/hierarchy2"/>
    <dgm:cxn modelId="{C7FB6755-3DF5-468B-88BE-934D538C699C}" type="presParOf" srcId="{9B3DCBA5-A822-412F-9C99-E63F16BED904}" destId="{F03DB5C9-3CCC-4FF2-B9B7-2461B394DCEA}" srcOrd="0" destOrd="0" presId="urn:microsoft.com/office/officeart/2005/8/layout/hierarchy2"/>
    <dgm:cxn modelId="{3FA49FAD-901C-419E-B81A-C9215E449C07}" type="presParOf" srcId="{9B3DCBA5-A822-412F-9C99-E63F16BED904}" destId="{B05FC34D-508B-4D6D-92A6-535FF14FC8C2}" srcOrd="1" destOrd="0" presId="urn:microsoft.com/office/officeart/2005/8/layout/hierarchy2"/>
    <dgm:cxn modelId="{9EBAEBA0-70E8-450B-BE59-95F9AAA2EE87}" type="presParOf" srcId="{B05FC34D-508B-4D6D-92A6-535FF14FC8C2}" destId="{CEF12572-DAF4-4DE4-87EF-B8707CD7A634}" srcOrd="0" destOrd="0" presId="urn:microsoft.com/office/officeart/2005/8/layout/hierarchy2"/>
    <dgm:cxn modelId="{8FBB3DC5-A7C8-4267-9C9D-B46DB0053D3E}" type="presParOf" srcId="{CEF12572-DAF4-4DE4-87EF-B8707CD7A634}" destId="{241A62C9-9D06-447B-BB38-E8425103B396}" srcOrd="0" destOrd="0" presId="urn:microsoft.com/office/officeart/2005/8/layout/hierarchy2"/>
    <dgm:cxn modelId="{E6CD450A-F49B-4587-B047-9B6F45F446F0}" type="presParOf" srcId="{B05FC34D-508B-4D6D-92A6-535FF14FC8C2}" destId="{C30117EE-E2D4-4063-A85B-0C475362885F}" srcOrd="1" destOrd="0" presId="urn:microsoft.com/office/officeart/2005/8/layout/hierarchy2"/>
    <dgm:cxn modelId="{7E5CD12F-10DC-44A8-BC18-DA99E431EF97}" type="presParOf" srcId="{C30117EE-E2D4-4063-A85B-0C475362885F}" destId="{156CBD6B-A431-4F52-AF75-69804009D393}" srcOrd="0" destOrd="0" presId="urn:microsoft.com/office/officeart/2005/8/layout/hierarchy2"/>
    <dgm:cxn modelId="{57361566-E9D4-45D8-9FD3-750829D3E76E}" type="presParOf" srcId="{C30117EE-E2D4-4063-A85B-0C475362885F}" destId="{7A2ACE70-D29D-4AB3-9FDB-3D878BC92DC2}" srcOrd="1" destOrd="0" presId="urn:microsoft.com/office/officeart/2005/8/layout/hierarchy2"/>
    <dgm:cxn modelId="{35925EF4-CBEA-4C57-A0F6-F8E573CC6BC4}" type="presParOf" srcId="{86AACBB4-5A07-4664-BB3C-72243A5EAE7F}" destId="{00AA13B0-1E31-4B32-99CB-2B756B7252AE}" srcOrd="4" destOrd="0" presId="urn:microsoft.com/office/officeart/2005/8/layout/hierarchy2"/>
    <dgm:cxn modelId="{83B1FA0B-9DE9-4814-81A6-049D765CE79C}" type="presParOf" srcId="{00AA13B0-1E31-4B32-99CB-2B756B7252AE}" destId="{FABEF49E-BB43-41DC-B927-7E9D02347BC3}" srcOrd="0" destOrd="0" presId="urn:microsoft.com/office/officeart/2005/8/layout/hierarchy2"/>
    <dgm:cxn modelId="{333E14D0-5C65-471C-AAE9-025024B3AFDD}" type="presParOf" srcId="{86AACBB4-5A07-4664-BB3C-72243A5EAE7F}" destId="{7F2651DB-A51D-461C-9D74-24EA4ADFD0EC}" srcOrd="5" destOrd="0" presId="urn:microsoft.com/office/officeart/2005/8/layout/hierarchy2"/>
    <dgm:cxn modelId="{24EB2C6D-67FB-45C0-AB99-65829FB013DB}" type="presParOf" srcId="{7F2651DB-A51D-461C-9D74-24EA4ADFD0EC}" destId="{AF5E0FC4-D4A3-44EB-AB2E-33C206259B77}" srcOrd="0" destOrd="0" presId="urn:microsoft.com/office/officeart/2005/8/layout/hierarchy2"/>
    <dgm:cxn modelId="{5A4A9A9D-A3F9-4F20-BEB1-5BF130CE8624}" type="presParOf" srcId="{7F2651DB-A51D-461C-9D74-24EA4ADFD0EC}" destId="{F6ABE834-450F-4622-BBAE-F4F49F6AF5F0}" srcOrd="1" destOrd="0" presId="urn:microsoft.com/office/officeart/2005/8/layout/hierarchy2"/>
    <dgm:cxn modelId="{22EF1792-609F-45ED-83C7-4733CCD77B29}" type="presParOf" srcId="{F6ABE834-450F-4622-BBAE-F4F49F6AF5F0}" destId="{282FB4A1-7D39-4600-A58C-5A17E3558E89}" srcOrd="0" destOrd="0" presId="urn:microsoft.com/office/officeart/2005/8/layout/hierarchy2"/>
    <dgm:cxn modelId="{F27D443E-8E9A-4637-938A-E34D8CF17EAA}" type="presParOf" srcId="{282FB4A1-7D39-4600-A58C-5A17E3558E89}" destId="{7582F860-F7BC-4929-8444-04EDD6E67E93}" srcOrd="0" destOrd="0" presId="urn:microsoft.com/office/officeart/2005/8/layout/hierarchy2"/>
    <dgm:cxn modelId="{EE6180B9-BF54-48F8-BD06-2B012F038981}" type="presParOf" srcId="{F6ABE834-450F-4622-BBAE-F4F49F6AF5F0}" destId="{46CBA4D4-8DF6-4446-992F-EDEE90391C1C}" srcOrd="1" destOrd="0" presId="urn:microsoft.com/office/officeart/2005/8/layout/hierarchy2"/>
    <dgm:cxn modelId="{BDF77325-812F-4AB2-83D2-8783491F0008}" type="presParOf" srcId="{46CBA4D4-8DF6-4446-992F-EDEE90391C1C}" destId="{653FC69D-0699-4E24-9917-26DA24DB94AB}" srcOrd="0" destOrd="0" presId="urn:microsoft.com/office/officeart/2005/8/layout/hierarchy2"/>
    <dgm:cxn modelId="{9E6FE6B7-FF4F-4F3B-B60A-A11EC6EC4388}" type="presParOf" srcId="{46CBA4D4-8DF6-4446-992F-EDEE90391C1C}" destId="{28117C26-4184-4A5D-AF0F-432EDB3FCA15}" srcOrd="1" destOrd="0" presId="urn:microsoft.com/office/officeart/2005/8/layout/hierarchy2"/>
    <dgm:cxn modelId="{91D4CE45-7517-4520-B0DC-B262419B08D0}" type="presParOf" srcId="{28117C26-4184-4A5D-AF0F-432EDB3FCA15}" destId="{D4E3EDEC-1116-4662-8F31-E3947A076159}" srcOrd="0" destOrd="0" presId="urn:microsoft.com/office/officeart/2005/8/layout/hierarchy2"/>
    <dgm:cxn modelId="{6C5E71E2-4799-4FA2-A7FE-AF56B01F1B7F}" type="presParOf" srcId="{D4E3EDEC-1116-4662-8F31-E3947A076159}" destId="{5691D583-9E25-47EF-B751-B24E5D4179D6}" srcOrd="0" destOrd="0" presId="urn:microsoft.com/office/officeart/2005/8/layout/hierarchy2"/>
    <dgm:cxn modelId="{2AB13FB0-1C63-488C-B30B-ABFCA6D5CFE5}" type="presParOf" srcId="{28117C26-4184-4A5D-AF0F-432EDB3FCA15}" destId="{D1351BAC-C576-4A92-8DBC-F81515958091}" srcOrd="1" destOrd="0" presId="urn:microsoft.com/office/officeart/2005/8/layout/hierarchy2"/>
    <dgm:cxn modelId="{6F5C46E7-EF0C-4C3B-894B-806178145DE7}" type="presParOf" srcId="{D1351BAC-C576-4A92-8DBC-F81515958091}" destId="{98BB1160-EB69-4F77-B5AE-150ADC1CD5FD}" srcOrd="0" destOrd="0" presId="urn:microsoft.com/office/officeart/2005/8/layout/hierarchy2"/>
    <dgm:cxn modelId="{0DCD848C-7EBE-4AD5-A2A3-895FDA48BB0F}" type="presParOf" srcId="{D1351BAC-C576-4A92-8DBC-F81515958091}" destId="{7D217254-EB86-4C38-96F1-8705C34F117A}" srcOrd="1" destOrd="0" presId="urn:microsoft.com/office/officeart/2005/8/layout/hierarchy2"/>
    <dgm:cxn modelId="{8C239B84-D681-4B75-919D-6C68C9C5EEBE}" type="presParOf" srcId="{7D217254-EB86-4C38-96F1-8705C34F117A}" destId="{75338B87-3EA2-4D11-9044-FF6BC9C02171}" srcOrd="0" destOrd="0" presId="urn:microsoft.com/office/officeart/2005/8/layout/hierarchy2"/>
    <dgm:cxn modelId="{66B5AE5F-A572-49A8-A0AB-47C28E6989D4}" type="presParOf" srcId="{75338B87-3EA2-4D11-9044-FF6BC9C02171}" destId="{991C36DD-670B-4CDE-AC57-B8B29BE98BC4}" srcOrd="0" destOrd="0" presId="urn:microsoft.com/office/officeart/2005/8/layout/hierarchy2"/>
    <dgm:cxn modelId="{08FA583C-86F9-4A08-8B5E-3D27379245E1}" type="presParOf" srcId="{7D217254-EB86-4C38-96F1-8705C34F117A}" destId="{1555D3A2-DED8-4C03-AFC4-68912262DF6D}" srcOrd="1" destOrd="0" presId="urn:microsoft.com/office/officeart/2005/8/layout/hierarchy2"/>
    <dgm:cxn modelId="{4C9A37D4-EADE-4508-9456-2A47E8CD2707}" type="presParOf" srcId="{1555D3A2-DED8-4C03-AFC4-68912262DF6D}" destId="{AF010098-8EA6-49DD-937A-A6834B309F29}" srcOrd="0" destOrd="0" presId="urn:microsoft.com/office/officeart/2005/8/layout/hierarchy2"/>
    <dgm:cxn modelId="{BA735A2B-5B71-4E51-96EB-ED15D50199FB}" type="presParOf" srcId="{1555D3A2-DED8-4C03-AFC4-68912262DF6D}" destId="{574DC9D9-9393-4023-BCCF-D41EF05F66BB}" srcOrd="1" destOrd="0" presId="urn:microsoft.com/office/officeart/2005/8/layout/hierarchy2"/>
    <dgm:cxn modelId="{452BCCB6-84CA-4141-8404-095264EB0207}" type="presParOf" srcId="{F6ABE834-450F-4622-BBAE-F4F49F6AF5F0}" destId="{8FEFEF51-1EC3-42B8-973E-4A9DF49FAEFE}" srcOrd="2" destOrd="0" presId="urn:microsoft.com/office/officeart/2005/8/layout/hierarchy2"/>
    <dgm:cxn modelId="{F78503E3-0535-41CE-AD3A-A251179194E7}" type="presParOf" srcId="{8FEFEF51-1EC3-42B8-973E-4A9DF49FAEFE}" destId="{7F07AFB8-305A-4672-AD62-24D91C5DDCD8}" srcOrd="0" destOrd="0" presId="urn:microsoft.com/office/officeart/2005/8/layout/hierarchy2"/>
    <dgm:cxn modelId="{E26827B5-8731-43EF-B74B-9367DC83CE6A}" type="presParOf" srcId="{F6ABE834-450F-4622-BBAE-F4F49F6AF5F0}" destId="{C1A74FF0-D9B1-4C8A-97B3-E4AA22386F67}" srcOrd="3" destOrd="0" presId="urn:microsoft.com/office/officeart/2005/8/layout/hierarchy2"/>
    <dgm:cxn modelId="{DEE74604-2F19-4B78-B4BD-3E1623432536}" type="presParOf" srcId="{C1A74FF0-D9B1-4C8A-97B3-E4AA22386F67}" destId="{153910E4-BA90-414E-A616-B537DAA9D553}" srcOrd="0" destOrd="0" presId="urn:microsoft.com/office/officeart/2005/8/layout/hierarchy2"/>
    <dgm:cxn modelId="{B3BD75D6-4191-4E3B-B3B6-B10D1A101D5A}" type="presParOf" srcId="{C1A74FF0-D9B1-4C8A-97B3-E4AA22386F67}" destId="{8D89490E-5B60-4049-937D-0ABBAF13D631}" srcOrd="1" destOrd="0" presId="urn:microsoft.com/office/officeart/2005/8/layout/hierarchy2"/>
    <dgm:cxn modelId="{01D26E14-7321-4F57-9182-8F6CF2E0E61C}" type="presParOf" srcId="{8D89490E-5B60-4049-937D-0ABBAF13D631}" destId="{C16722A5-CED0-4C5B-ABE4-7AC82E13F6FE}" srcOrd="0" destOrd="0" presId="urn:microsoft.com/office/officeart/2005/8/layout/hierarchy2"/>
    <dgm:cxn modelId="{9B304F5F-8D1A-4987-84FC-8F0C82762F8B}" type="presParOf" srcId="{C16722A5-CED0-4C5B-ABE4-7AC82E13F6FE}" destId="{7342410E-B008-4372-8CD3-9834C95584F1}" srcOrd="0" destOrd="0" presId="urn:microsoft.com/office/officeart/2005/8/layout/hierarchy2"/>
    <dgm:cxn modelId="{9455A137-36F5-4D16-B8EE-A0C03E7D3B32}" type="presParOf" srcId="{8D89490E-5B60-4049-937D-0ABBAF13D631}" destId="{D7AA3AEB-3099-4A08-9803-D01092F324AD}" srcOrd="1" destOrd="0" presId="urn:microsoft.com/office/officeart/2005/8/layout/hierarchy2"/>
    <dgm:cxn modelId="{484C2EEE-BEB1-4D09-84F8-6FFBC6573B58}" type="presParOf" srcId="{D7AA3AEB-3099-4A08-9803-D01092F324AD}" destId="{E4D3255D-229B-4CCC-87A3-7B4D01343815}" srcOrd="0" destOrd="0" presId="urn:microsoft.com/office/officeart/2005/8/layout/hierarchy2"/>
    <dgm:cxn modelId="{14138057-F05E-4129-A26C-3792CC371983}" type="presParOf" srcId="{D7AA3AEB-3099-4A08-9803-D01092F324AD}" destId="{D46C4953-B47E-4790-A88C-91825BFB162E}" srcOrd="1" destOrd="0" presId="urn:microsoft.com/office/officeart/2005/8/layout/hierarchy2"/>
    <dgm:cxn modelId="{EE2D6160-DC7A-4270-AB52-FA7D70B97071}" type="presParOf" srcId="{D46C4953-B47E-4790-A88C-91825BFB162E}" destId="{537AA9A4-8059-4521-B9D9-484F8651668D}" srcOrd="0" destOrd="0" presId="urn:microsoft.com/office/officeart/2005/8/layout/hierarchy2"/>
    <dgm:cxn modelId="{98AE5982-9967-4A63-8E83-CC778D444A48}" type="presParOf" srcId="{537AA9A4-8059-4521-B9D9-484F8651668D}" destId="{2AB1545C-D072-4E67-8E43-4B2B71569BDF}" srcOrd="0" destOrd="0" presId="urn:microsoft.com/office/officeart/2005/8/layout/hierarchy2"/>
    <dgm:cxn modelId="{7B4087EA-DF19-4152-B1C1-18AB4962BAD2}" type="presParOf" srcId="{D46C4953-B47E-4790-A88C-91825BFB162E}" destId="{EE01754C-935F-401A-90A1-8016F66FECF7}" srcOrd="1" destOrd="0" presId="urn:microsoft.com/office/officeart/2005/8/layout/hierarchy2"/>
    <dgm:cxn modelId="{0106D7EB-C2B4-41FD-B170-7F3072D43D3A}" type="presParOf" srcId="{EE01754C-935F-401A-90A1-8016F66FECF7}" destId="{CEC268F7-1FF4-450D-95EC-C63EB5123A98}" srcOrd="0" destOrd="0" presId="urn:microsoft.com/office/officeart/2005/8/layout/hierarchy2"/>
    <dgm:cxn modelId="{1ECB599C-B9DA-40AF-8826-CB906CA8527F}" type="presParOf" srcId="{EE01754C-935F-401A-90A1-8016F66FECF7}" destId="{A5EDC5E3-2514-439A-9B7B-F2F2745F7018}" srcOrd="1" destOrd="0" presId="urn:microsoft.com/office/officeart/2005/8/layout/hierarchy2"/>
    <dgm:cxn modelId="{294CC251-A542-4730-B584-386C89C27220}" type="presParOf" srcId="{F6ABE834-450F-4622-BBAE-F4F49F6AF5F0}" destId="{B80864E7-D48A-4895-9574-5101217188BF}" srcOrd="4" destOrd="0" presId="urn:microsoft.com/office/officeart/2005/8/layout/hierarchy2"/>
    <dgm:cxn modelId="{FF3222C0-530F-406F-B147-F9A9274CA6C2}" type="presParOf" srcId="{B80864E7-D48A-4895-9574-5101217188BF}" destId="{795E2125-DECA-43BA-8FFA-DCB570000362}" srcOrd="0" destOrd="0" presId="urn:microsoft.com/office/officeart/2005/8/layout/hierarchy2"/>
    <dgm:cxn modelId="{EBBB61D5-2571-49B1-AFF9-441058977F9F}" type="presParOf" srcId="{F6ABE834-450F-4622-BBAE-F4F49F6AF5F0}" destId="{7400432B-306A-45EB-9EC4-EAAAD9C46497}" srcOrd="5" destOrd="0" presId="urn:microsoft.com/office/officeart/2005/8/layout/hierarchy2"/>
    <dgm:cxn modelId="{5CBD6D1E-1AEE-4DD7-8BF3-793790479857}" type="presParOf" srcId="{7400432B-306A-45EB-9EC4-EAAAD9C46497}" destId="{2234A734-A67A-42EC-8B7D-AC1FDD399744}" srcOrd="0" destOrd="0" presId="urn:microsoft.com/office/officeart/2005/8/layout/hierarchy2"/>
    <dgm:cxn modelId="{BD9E8CE8-0088-43BC-AD80-0D287476C820}" type="presParOf" srcId="{7400432B-306A-45EB-9EC4-EAAAD9C46497}" destId="{E5309A9A-DD79-4508-8123-CCBF18F21D19}" srcOrd="1" destOrd="0" presId="urn:microsoft.com/office/officeart/2005/8/layout/hierarchy2"/>
    <dgm:cxn modelId="{17A6DF45-5B22-4F84-B8A6-9F9E4AD93264}" type="presParOf" srcId="{E5309A9A-DD79-4508-8123-CCBF18F21D19}" destId="{8EF738C8-4BF1-4A6C-977D-7CB05C65B1AB}" srcOrd="0" destOrd="0" presId="urn:microsoft.com/office/officeart/2005/8/layout/hierarchy2"/>
    <dgm:cxn modelId="{0B33428E-94EF-4A44-B28B-B67AB7EA5AAB}" type="presParOf" srcId="{8EF738C8-4BF1-4A6C-977D-7CB05C65B1AB}" destId="{02078DDA-4312-4995-8DB9-492E870CF7F1}" srcOrd="0" destOrd="0" presId="urn:microsoft.com/office/officeart/2005/8/layout/hierarchy2"/>
    <dgm:cxn modelId="{3C6B9320-CD81-4E22-BA6D-BCCD6F252D8A}" type="presParOf" srcId="{E5309A9A-DD79-4508-8123-CCBF18F21D19}" destId="{A8A60D5D-414D-4CE5-9B5B-FD574B662854}" srcOrd="1" destOrd="0" presId="urn:microsoft.com/office/officeart/2005/8/layout/hierarchy2"/>
    <dgm:cxn modelId="{D105B36A-D5FC-4305-AB29-8E90A1299003}" type="presParOf" srcId="{A8A60D5D-414D-4CE5-9B5B-FD574B662854}" destId="{755BA5AB-715A-487C-A658-559D635D8F29}" srcOrd="0" destOrd="0" presId="urn:microsoft.com/office/officeart/2005/8/layout/hierarchy2"/>
    <dgm:cxn modelId="{7E6F703E-E599-41B4-9170-C6C2E44EBCAD}" type="presParOf" srcId="{A8A60D5D-414D-4CE5-9B5B-FD574B662854}" destId="{AEAAE285-AE1B-4F6C-B85E-4B123A002D03}" srcOrd="1" destOrd="0" presId="urn:microsoft.com/office/officeart/2005/8/layout/hierarchy2"/>
    <dgm:cxn modelId="{B0A80E38-751B-46E8-A5E0-4A705A33772B}" type="presParOf" srcId="{AEAAE285-AE1B-4F6C-B85E-4B123A002D03}" destId="{EA8D558E-8462-4891-8291-F6C8C3079825}" srcOrd="0" destOrd="0" presId="urn:microsoft.com/office/officeart/2005/8/layout/hierarchy2"/>
    <dgm:cxn modelId="{88210296-B483-4EB0-9502-88F7021F8E5E}" type="presParOf" srcId="{EA8D558E-8462-4891-8291-F6C8C3079825}" destId="{869F47F0-A732-43CC-B912-FD1189242E63}" srcOrd="0" destOrd="0" presId="urn:microsoft.com/office/officeart/2005/8/layout/hierarchy2"/>
    <dgm:cxn modelId="{B3C683D5-539F-4071-806C-715346D27967}" type="presParOf" srcId="{AEAAE285-AE1B-4F6C-B85E-4B123A002D03}" destId="{3D88CA7B-79D0-4FDF-A607-1027C2411080}" srcOrd="1" destOrd="0" presId="urn:microsoft.com/office/officeart/2005/8/layout/hierarchy2"/>
    <dgm:cxn modelId="{5856D750-8DF2-45ED-A4A8-B3FC7DD01019}" type="presParOf" srcId="{3D88CA7B-79D0-4FDF-A607-1027C2411080}" destId="{397438BD-1140-4D7B-83D9-5A6028206CAC}" srcOrd="0" destOrd="0" presId="urn:microsoft.com/office/officeart/2005/8/layout/hierarchy2"/>
    <dgm:cxn modelId="{1D3F2E49-FB01-48A1-BD4B-6DD3D2C5D353}" type="presParOf" srcId="{3D88CA7B-79D0-4FDF-A607-1027C2411080}" destId="{598247D9-8692-446C-83E5-B6EE118ABC58}" srcOrd="1" destOrd="0" presId="urn:microsoft.com/office/officeart/2005/8/layout/hierarchy2"/>
    <dgm:cxn modelId="{122D393C-6CC8-4DBA-B3C7-C62CAD728247}" type="presParOf" srcId="{86AACBB4-5A07-4664-BB3C-72243A5EAE7F}" destId="{9ADF211E-2C39-4E0D-AF49-0661B182FDAB}" srcOrd="6" destOrd="0" presId="urn:microsoft.com/office/officeart/2005/8/layout/hierarchy2"/>
    <dgm:cxn modelId="{A26535B6-FC4A-4355-B221-F1C49660A6F1}" type="presParOf" srcId="{9ADF211E-2C39-4E0D-AF49-0661B182FDAB}" destId="{78E3C6EB-3397-41A7-82D6-496E4E4B9343}" srcOrd="0" destOrd="0" presId="urn:microsoft.com/office/officeart/2005/8/layout/hierarchy2"/>
    <dgm:cxn modelId="{0D51967B-4CCD-4B85-8C9B-5A3BBAC55A22}" type="presParOf" srcId="{86AACBB4-5A07-4664-BB3C-72243A5EAE7F}" destId="{D10B0512-9173-43B4-B75A-ED5488A6178A}" srcOrd="7" destOrd="0" presId="urn:microsoft.com/office/officeart/2005/8/layout/hierarchy2"/>
    <dgm:cxn modelId="{B4D2292C-83F7-4274-8CAE-B18BEC5E7C87}" type="presParOf" srcId="{D10B0512-9173-43B4-B75A-ED5488A6178A}" destId="{280FBB05-8E53-4819-ABA0-D30D1AB5BA05}" srcOrd="0" destOrd="0" presId="urn:microsoft.com/office/officeart/2005/8/layout/hierarchy2"/>
    <dgm:cxn modelId="{C097C968-8864-4571-882B-97EDD805CF7C}" type="presParOf" srcId="{D10B0512-9173-43B4-B75A-ED5488A6178A}" destId="{A149B713-A273-47AB-A9D1-9EC167D9B1AA}" srcOrd="1" destOrd="0" presId="urn:microsoft.com/office/officeart/2005/8/layout/hierarchy2"/>
    <dgm:cxn modelId="{D94DB401-E2B3-4924-81B1-6AA0E06444DA}" type="presParOf" srcId="{A149B713-A273-47AB-A9D1-9EC167D9B1AA}" destId="{979D2F9A-B8CD-4E1A-A8BA-5EEAEEF53FD9}" srcOrd="0" destOrd="0" presId="urn:microsoft.com/office/officeart/2005/8/layout/hierarchy2"/>
    <dgm:cxn modelId="{3F0B68CB-117C-4E48-A18D-A8CE622AB1BB}" type="presParOf" srcId="{979D2F9A-B8CD-4E1A-A8BA-5EEAEEF53FD9}" destId="{73DE97E4-FCEC-4DA5-99D5-F68D8009A07D}" srcOrd="0" destOrd="0" presId="urn:microsoft.com/office/officeart/2005/8/layout/hierarchy2"/>
    <dgm:cxn modelId="{B5A35310-14E9-4961-8154-2FCF4EA513C7}" type="presParOf" srcId="{A149B713-A273-47AB-A9D1-9EC167D9B1AA}" destId="{BE834002-271F-48C0-911A-A101AC1CFBBF}" srcOrd="1" destOrd="0" presId="urn:microsoft.com/office/officeart/2005/8/layout/hierarchy2"/>
    <dgm:cxn modelId="{C5D2879E-5960-48DD-9E68-066218B0657B}" type="presParOf" srcId="{BE834002-271F-48C0-911A-A101AC1CFBBF}" destId="{FB36D96F-514D-4B4E-95F6-75EF184FA1B2}" srcOrd="0" destOrd="0" presId="urn:microsoft.com/office/officeart/2005/8/layout/hierarchy2"/>
    <dgm:cxn modelId="{74B4F27A-8764-40DE-9C31-69C614F2A1B9}" type="presParOf" srcId="{BE834002-271F-48C0-911A-A101AC1CFBBF}" destId="{FF994C9A-8388-43A1-8AE7-11309C1141BE}" srcOrd="1" destOrd="0" presId="urn:microsoft.com/office/officeart/2005/8/layout/hierarchy2"/>
    <dgm:cxn modelId="{3EECD57E-3062-4103-9E65-75128A44A407}" type="presParOf" srcId="{FF994C9A-8388-43A1-8AE7-11309C1141BE}" destId="{509ABF32-1CFE-4AFC-B163-41B29F68DCB1}" srcOrd="0" destOrd="0" presId="urn:microsoft.com/office/officeart/2005/8/layout/hierarchy2"/>
    <dgm:cxn modelId="{14983FC6-62C6-4D65-ABCD-0AFCAAC1A7BB}" type="presParOf" srcId="{509ABF32-1CFE-4AFC-B163-41B29F68DCB1}" destId="{AC7854C9-CB15-4484-AF5A-125BA3B16630}" srcOrd="0" destOrd="0" presId="urn:microsoft.com/office/officeart/2005/8/layout/hierarchy2"/>
    <dgm:cxn modelId="{A5817477-4936-4370-BB3B-79CD86A42F61}" type="presParOf" srcId="{FF994C9A-8388-43A1-8AE7-11309C1141BE}" destId="{54C365C7-303F-4E6D-BC69-F9E901E0AEA8}" srcOrd="1" destOrd="0" presId="urn:microsoft.com/office/officeart/2005/8/layout/hierarchy2"/>
    <dgm:cxn modelId="{9553FF74-9B48-4723-AF18-0D24ACB29C96}" type="presParOf" srcId="{54C365C7-303F-4E6D-BC69-F9E901E0AEA8}" destId="{54943573-D397-47C5-A696-1F9FDB1DA690}" srcOrd="0" destOrd="0" presId="urn:microsoft.com/office/officeart/2005/8/layout/hierarchy2"/>
    <dgm:cxn modelId="{46CF4739-CEDF-4A92-AE0E-10BBB010227C}" type="presParOf" srcId="{54C365C7-303F-4E6D-BC69-F9E901E0AEA8}" destId="{0DD31DC2-7BC9-4F47-9ED7-9FEE09F20A8A}" srcOrd="1" destOrd="0" presId="urn:microsoft.com/office/officeart/2005/8/layout/hierarchy2"/>
    <dgm:cxn modelId="{184461B8-89FF-46A1-9E98-A9C3F8A6D55E}" type="presParOf" srcId="{0DD31DC2-7BC9-4F47-9ED7-9FEE09F20A8A}" destId="{43243E6D-7DE0-4982-B69D-483333A895B4}" srcOrd="0" destOrd="0" presId="urn:microsoft.com/office/officeart/2005/8/layout/hierarchy2"/>
    <dgm:cxn modelId="{D6AED88F-A8C5-4DF4-8141-344CE8476E30}" type="presParOf" srcId="{43243E6D-7DE0-4982-B69D-483333A895B4}" destId="{059E771D-B12A-4E43-BAED-ABBE7729116A}" srcOrd="0" destOrd="0" presId="urn:microsoft.com/office/officeart/2005/8/layout/hierarchy2"/>
    <dgm:cxn modelId="{DDCE78A8-8B51-4A1E-A565-E136FC425CAE}" type="presParOf" srcId="{0DD31DC2-7BC9-4F47-9ED7-9FEE09F20A8A}" destId="{C8CF6916-6BEA-498E-87E9-74FB3326FE3C}" srcOrd="1" destOrd="0" presId="urn:microsoft.com/office/officeart/2005/8/layout/hierarchy2"/>
    <dgm:cxn modelId="{1BFDAEBC-35A0-476C-B201-C6F72E386F43}" type="presParOf" srcId="{C8CF6916-6BEA-498E-87E9-74FB3326FE3C}" destId="{93281CDA-A9C8-4891-A38B-F33D67179C3A}" srcOrd="0" destOrd="0" presId="urn:microsoft.com/office/officeart/2005/8/layout/hierarchy2"/>
    <dgm:cxn modelId="{3F392749-DD4A-4616-A5FC-026C14AEA253}" type="presParOf" srcId="{C8CF6916-6BEA-498E-87E9-74FB3326FE3C}" destId="{83808685-2F13-4DD5-90C6-56939EFB059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D83BDCA-7359-4B7D-B964-757303E4E73D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E33D6A2A-7903-42BD-8CB8-CD322DC78D40}">
      <dgm:prSet phldrT="[Testo]" custT="1"/>
      <dgm:spPr/>
      <dgm:t>
        <a:bodyPr/>
        <a:lstStyle/>
        <a:p>
          <a:r>
            <a:rPr lang="it-IT" sz="1800" b="1" dirty="0" smtClean="0"/>
            <a:t>12 classi – </a:t>
          </a:r>
          <a:r>
            <a:rPr lang="it-IT" sz="1800" b="1" dirty="0" smtClean="0">
              <a:solidFill>
                <a:srgbClr val="FF0000"/>
              </a:solidFill>
            </a:rPr>
            <a:t>orario USCITA</a:t>
          </a:r>
          <a:endParaRPr lang="it-IT" sz="1800" b="1" dirty="0">
            <a:solidFill>
              <a:srgbClr val="FF0000"/>
            </a:solidFill>
          </a:endParaRPr>
        </a:p>
      </dgm:t>
    </dgm:pt>
    <dgm:pt modelId="{4A9E38EB-A8EA-434A-8ACE-AAB40D3A9108}" type="parTrans" cxnId="{53D432BA-9D53-4C7D-AB54-55AECDA8E9C4}">
      <dgm:prSet/>
      <dgm:spPr/>
      <dgm:t>
        <a:bodyPr/>
        <a:lstStyle/>
        <a:p>
          <a:endParaRPr lang="it-IT" sz="1600" b="1"/>
        </a:p>
      </dgm:t>
    </dgm:pt>
    <dgm:pt modelId="{3052CE19-02E2-4D28-8842-23A9A6ED7297}" type="sibTrans" cxnId="{53D432BA-9D53-4C7D-AB54-55AECDA8E9C4}">
      <dgm:prSet/>
      <dgm:spPr/>
      <dgm:t>
        <a:bodyPr/>
        <a:lstStyle/>
        <a:p>
          <a:endParaRPr lang="it-IT" sz="1600" b="1"/>
        </a:p>
      </dgm:t>
    </dgm:pt>
    <dgm:pt modelId="{D481C109-0FC7-4CE9-8F6F-40A00A73B294}">
      <dgm:prSet phldrT="[Testo]" custT="1"/>
      <dgm:spPr/>
      <dgm:t>
        <a:bodyPr/>
        <a:lstStyle/>
        <a:p>
          <a:r>
            <a:rPr lang="it-IT" sz="1600" b="1" dirty="0" smtClean="0"/>
            <a:t>2 classi-  </a:t>
          </a:r>
          <a:r>
            <a:rPr lang="it-IT" sz="1600" b="1" dirty="0" smtClean="0">
              <a:solidFill>
                <a:srgbClr val="FF0000"/>
              </a:solidFill>
            </a:rPr>
            <a:t>uscita ore 12.30</a:t>
          </a:r>
          <a:endParaRPr lang="it-IT" sz="1600" b="1" dirty="0">
            <a:solidFill>
              <a:srgbClr val="FF0000"/>
            </a:solidFill>
          </a:endParaRPr>
        </a:p>
      </dgm:t>
    </dgm:pt>
    <dgm:pt modelId="{5773F993-6CFA-4413-A347-198999F3168C}" type="parTrans" cxnId="{C14AB992-220E-4154-B349-88763BDFF3C7}">
      <dgm:prSet custT="1"/>
      <dgm:spPr/>
      <dgm:t>
        <a:bodyPr/>
        <a:lstStyle/>
        <a:p>
          <a:endParaRPr lang="it-IT" sz="1600" b="1"/>
        </a:p>
      </dgm:t>
    </dgm:pt>
    <dgm:pt modelId="{1582047E-E39E-462E-BFA9-BC14245A7A12}" type="sibTrans" cxnId="{C14AB992-220E-4154-B349-88763BDFF3C7}">
      <dgm:prSet/>
      <dgm:spPr/>
      <dgm:t>
        <a:bodyPr/>
        <a:lstStyle/>
        <a:p>
          <a:endParaRPr lang="it-IT" sz="1600" b="1"/>
        </a:p>
      </dgm:t>
    </dgm:pt>
    <dgm:pt modelId="{C799BD3D-656D-4A3C-963A-A4A63EFED678}">
      <dgm:prSet phldrT="[Testo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it-IT" sz="1600" b="1" dirty="0" smtClean="0"/>
            <a:t>1 classe-  </a:t>
          </a:r>
          <a:r>
            <a:rPr lang="it-IT" sz="1600" b="1" dirty="0" smtClean="0">
              <a:solidFill>
                <a:srgbClr val="FF0000"/>
              </a:solidFill>
            </a:rPr>
            <a:t>uscita ore 13.00</a:t>
          </a:r>
          <a:endParaRPr lang="it-IT" sz="1600" b="1" dirty="0">
            <a:solidFill>
              <a:srgbClr val="FF0000"/>
            </a:solidFill>
          </a:endParaRPr>
        </a:p>
      </dgm:t>
    </dgm:pt>
    <dgm:pt modelId="{61C8DDAE-2A67-4ED4-B198-1B16A68DA17B}" type="parTrans" cxnId="{CEE227BE-1E95-4DFB-993A-6BD9BEB230A0}">
      <dgm:prSet custT="1"/>
      <dgm:spPr/>
      <dgm:t>
        <a:bodyPr/>
        <a:lstStyle/>
        <a:p>
          <a:endParaRPr lang="it-IT" sz="1600" b="1"/>
        </a:p>
      </dgm:t>
    </dgm:pt>
    <dgm:pt modelId="{16245A9E-A984-43C7-A6D1-CA2413825834}" type="sibTrans" cxnId="{CEE227BE-1E95-4DFB-993A-6BD9BEB230A0}">
      <dgm:prSet/>
      <dgm:spPr/>
      <dgm:t>
        <a:bodyPr/>
        <a:lstStyle/>
        <a:p>
          <a:endParaRPr lang="it-IT" sz="1600" b="1"/>
        </a:p>
      </dgm:t>
    </dgm:pt>
    <dgm:pt modelId="{012FD5FC-6E96-407D-86B7-37009E350F68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2A - 3A  </a:t>
          </a:r>
          <a:endParaRPr lang="it-IT" sz="1600" b="1" dirty="0"/>
        </a:p>
      </dgm:t>
    </dgm:pt>
    <dgm:pt modelId="{D2278019-EC35-4523-BDD8-2539B6DBFC05}" type="parTrans" cxnId="{E078E290-8987-4B7A-8122-6781E46AD590}">
      <dgm:prSet custT="1"/>
      <dgm:spPr/>
      <dgm:t>
        <a:bodyPr/>
        <a:lstStyle/>
        <a:p>
          <a:endParaRPr lang="it-IT" sz="1600" b="1"/>
        </a:p>
      </dgm:t>
    </dgm:pt>
    <dgm:pt modelId="{16FD6BAA-EE40-4F2F-A78E-CA34F26DD8DE}" type="sibTrans" cxnId="{E078E290-8987-4B7A-8122-6781E46AD590}">
      <dgm:prSet/>
      <dgm:spPr/>
      <dgm:t>
        <a:bodyPr/>
        <a:lstStyle/>
        <a:p>
          <a:endParaRPr lang="it-IT" sz="1600" b="1"/>
        </a:p>
      </dgm:t>
    </dgm:pt>
    <dgm:pt modelId="{FB9023D7-4A20-4CEA-9337-D6836896B1AA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it-IT" sz="1600" b="1" dirty="0" smtClean="0"/>
            <a:t>ENTRATA PRINCIPALE</a:t>
          </a:r>
          <a:endParaRPr lang="it-IT" sz="1600" b="1" dirty="0"/>
        </a:p>
      </dgm:t>
    </dgm:pt>
    <dgm:pt modelId="{66E9B13F-C472-4B6E-B16D-FFF351979E3E}" type="parTrans" cxnId="{3530FCB7-33A8-4CFC-B31A-5D984E1C3A8C}">
      <dgm:prSet custT="1"/>
      <dgm:spPr/>
      <dgm:t>
        <a:bodyPr/>
        <a:lstStyle/>
        <a:p>
          <a:endParaRPr lang="it-IT" sz="1600" b="1"/>
        </a:p>
      </dgm:t>
    </dgm:pt>
    <dgm:pt modelId="{426659F4-AA7F-4940-85C4-130FB71D4DD1}" type="sibTrans" cxnId="{3530FCB7-33A8-4CFC-B31A-5D984E1C3A8C}">
      <dgm:prSet/>
      <dgm:spPr/>
      <dgm:t>
        <a:bodyPr/>
        <a:lstStyle/>
        <a:p>
          <a:endParaRPr lang="it-IT" sz="1600" b="1"/>
        </a:p>
      </dgm:t>
    </dgm:pt>
    <dgm:pt modelId="{589A8946-3C56-44FB-A484-20A25AA087AC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398457A0-7C5C-4126-A05D-072C3379CE25}" type="parTrans" cxnId="{00E09364-474F-4DAE-A52D-28547179642D}">
      <dgm:prSet custT="1"/>
      <dgm:spPr/>
      <dgm:t>
        <a:bodyPr/>
        <a:lstStyle/>
        <a:p>
          <a:endParaRPr lang="it-IT" sz="1600"/>
        </a:p>
      </dgm:t>
    </dgm:pt>
    <dgm:pt modelId="{58FF5839-2183-4560-A302-EC402D9649FA}" type="sibTrans" cxnId="{00E09364-474F-4DAE-A52D-28547179642D}">
      <dgm:prSet/>
      <dgm:spPr/>
      <dgm:t>
        <a:bodyPr/>
        <a:lstStyle/>
        <a:p>
          <a:endParaRPr lang="it-IT" sz="1600"/>
        </a:p>
      </dgm:t>
    </dgm:pt>
    <dgm:pt modelId="{2CC5924C-FDF2-4660-B12E-3D116D4A7313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1A</a:t>
          </a:r>
          <a:endParaRPr lang="it-IT" sz="1600" b="1" dirty="0"/>
        </a:p>
      </dgm:t>
    </dgm:pt>
    <dgm:pt modelId="{8EE7615B-8058-4C25-81B9-402CB84ADA2C}" type="parTrans" cxnId="{34307CDB-FC3B-494E-A101-87367C88413B}">
      <dgm:prSet custT="1"/>
      <dgm:spPr/>
      <dgm:t>
        <a:bodyPr/>
        <a:lstStyle/>
        <a:p>
          <a:endParaRPr lang="it-IT" sz="1600"/>
        </a:p>
      </dgm:t>
    </dgm:pt>
    <dgm:pt modelId="{305E2710-0556-40F0-BDF0-21F834D85F5B}" type="sibTrans" cxnId="{34307CDB-FC3B-494E-A101-87367C88413B}">
      <dgm:prSet/>
      <dgm:spPr/>
      <dgm:t>
        <a:bodyPr/>
        <a:lstStyle/>
        <a:p>
          <a:endParaRPr lang="it-IT" sz="1600"/>
        </a:p>
      </dgm:t>
    </dgm:pt>
    <dgm:pt modelId="{645EFBA7-4F44-4334-B918-179626C4028B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PIANO TERRA</a:t>
          </a:r>
          <a:endParaRPr lang="it-IT" sz="1600" b="1" dirty="0"/>
        </a:p>
      </dgm:t>
    </dgm:pt>
    <dgm:pt modelId="{8847751A-3DDA-4F95-98FA-A32590F8B082}" type="parTrans" cxnId="{F5153DF9-CC75-4E8A-9C72-32B438CDFDFB}">
      <dgm:prSet custT="1"/>
      <dgm:spPr/>
      <dgm:t>
        <a:bodyPr/>
        <a:lstStyle/>
        <a:p>
          <a:endParaRPr lang="it-IT" sz="1600"/>
        </a:p>
      </dgm:t>
    </dgm:pt>
    <dgm:pt modelId="{4F24772E-9653-4CAC-AA4D-05419D91CB1D}" type="sibTrans" cxnId="{F5153DF9-CC75-4E8A-9C72-32B438CDFDFB}">
      <dgm:prSet/>
      <dgm:spPr/>
      <dgm:t>
        <a:bodyPr/>
        <a:lstStyle/>
        <a:p>
          <a:endParaRPr lang="it-IT" sz="1600"/>
        </a:p>
      </dgm:t>
    </dgm:pt>
    <dgm:pt modelId="{FF6E5EF3-59ED-4924-927E-C42C98BB8B9D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it-IT" sz="1600" b="1" dirty="0" smtClean="0"/>
            <a:t>ENTRATA PRINCIPALE LATO SINISTRO</a:t>
          </a:r>
          <a:endParaRPr lang="it-IT" sz="1600" b="1" dirty="0"/>
        </a:p>
      </dgm:t>
    </dgm:pt>
    <dgm:pt modelId="{86ABEF50-FF39-4539-83B8-66C6E6090183}" type="parTrans" cxnId="{FEF0E461-F4B7-419B-810F-2ACC859B909C}">
      <dgm:prSet custT="1"/>
      <dgm:spPr/>
      <dgm:t>
        <a:bodyPr/>
        <a:lstStyle/>
        <a:p>
          <a:endParaRPr lang="it-IT" sz="1600" b="1"/>
        </a:p>
      </dgm:t>
    </dgm:pt>
    <dgm:pt modelId="{44F97AF2-F70E-492E-A89C-C44AC9D7B826}" type="sibTrans" cxnId="{FEF0E461-F4B7-419B-810F-2ACC859B909C}">
      <dgm:prSet/>
      <dgm:spPr/>
      <dgm:t>
        <a:bodyPr/>
        <a:lstStyle/>
        <a:p>
          <a:endParaRPr lang="it-IT" sz="1600"/>
        </a:p>
      </dgm:t>
    </dgm:pt>
    <dgm:pt modelId="{925F135D-42C4-43AD-9F06-C713FCD7BE28}">
      <dgm:prSet phldrT="[Testo]" custT="1"/>
      <dgm:spPr/>
      <dgm:t>
        <a:bodyPr/>
        <a:lstStyle/>
        <a:p>
          <a:r>
            <a:rPr lang="it-IT" sz="1600" b="1" dirty="0" smtClean="0"/>
            <a:t>3 classi-  </a:t>
          </a:r>
          <a:r>
            <a:rPr lang="it-IT" sz="1600" b="1" dirty="0" smtClean="0">
              <a:solidFill>
                <a:srgbClr val="FF0000"/>
              </a:solidFill>
            </a:rPr>
            <a:t>uscita ore 16.00</a:t>
          </a:r>
          <a:endParaRPr lang="it-IT" sz="1600" b="1" dirty="0">
            <a:solidFill>
              <a:srgbClr val="FF0000"/>
            </a:solidFill>
          </a:endParaRPr>
        </a:p>
      </dgm:t>
    </dgm:pt>
    <dgm:pt modelId="{002796F2-853D-4C87-9404-37EA9F652B6F}" type="parTrans" cxnId="{037EE121-6201-41D7-8832-63F33DF3C194}">
      <dgm:prSet/>
      <dgm:spPr/>
      <dgm:t>
        <a:bodyPr/>
        <a:lstStyle/>
        <a:p>
          <a:endParaRPr lang="it-IT"/>
        </a:p>
      </dgm:t>
    </dgm:pt>
    <dgm:pt modelId="{572BAD5A-105E-4ED6-AC8C-CA0DDE34B9EE}" type="sibTrans" cxnId="{037EE121-6201-41D7-8832-63F33DF3C194}">
      <dgm:prSet/>
      <dgm:spPr/>
      <dgm:t>
        <a:bodyPr/>
        <a:lstStyle/>
        <a:p>
          <a:endParaRPr lang="it-IT"/>
        </a:p>
      </dgm:t>
    </dgm:pt>
    <dgm:pt modelId="{606CB99E-8AA2-4CB0-9EF8-F3AAD1BC8B12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rgbClr val="B9F28E"/>
        </a:solidFill>
        <a:ln>
          <a:solidFill>
            <a:srgbClr val="92D050"/>
          </a:solidFill>
        </a:ln>
      </dgm:spPr>
      <dgm:t>
        <a:bodyPr/>
        <a:lstStyle/>
        <a:p>
          <a:r>
            <a:rPr lang="it-IT" sz="1600" b="1" dirty="0" smtClean="0"/>
            <a:t>1 B</a:t>
          </a:r>
          <a:endParaRPr lang="it-IT" sz="1600" b="1" dirty="0"/>
        </a:p>
      </dgm:t>
    </dgm:pt>
    <dgm:pt modelId="{75E4A73B-7832-41CD-BDD7-88E2866521FD}" type="parTrans" cxnId="{434B701E-5742-4671-971E-A04528B1F58F}">
      <dgm:prSet/>
      <dgm:spPr/>
      <dgm:t>
        <a:bodyPr/>
        <a:lstStyle/>
        <a:p>
          <a:endParaRPr lang="it-IT"/>
        </a:p>
      </dgm:t>
    </dgm:pt>
    <dgm:pt modelId="{970D0F88-99E5-43B6-9837-E48851461F6D}" type="sibTrans" cxnId="{434B701E-5742-4671-971E-A04528B1F58F}">
      <dgm:prSet/>
      <dgm:spPr/>
      <dgm:t>
        <a:bodyPr/>
        <a:lstStyle/>
        <a:p>
          <a:endParaRPr lang="it-IT"/>
        </a:p>
      </dgm:t>
    </dgm:pt>
    <dgm:pt modelId="{C378ECA3-262A-4E4C-B1AB-129D05179328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rgbClr val="B9F28E"/>
        </a:solidFill>
        <a:ln>
          <a:solidFill>
            <a:srgbClr val="92D050"/>
          </a:solidFill>
        </a:ln>
      </dgm:spPr>
      <dgm:t>
        <a:bodyPr/>
        <a:lstStyle/>
        <a:p>
          <a:r>
            <a:rPr lang="it-IT" sz="1600" b="1" dirty="0" smtClean="0"/>
            <a:t>PIANO TERRA</a:t>
          </a:r>
          <a:endParaRPr lang="it-IT" sz="1600" b="1" dirty="0"/>
        </a:p>
      </dgm:t>
    </dgm:pt>
    <dgm:pt modelId="{A8EA4A67-2772-4F8E-9294-BEE3D2BFF7C2}" type="parTrans" cxnId="{368AC921-03A5-40E3-93C5-724EA915F526}">
      <dgm:prSet/>
      <dgm:spPr/>
      <dgm:t>
        <a:bodyPr/>
        <a:lstStyle/>
        <a:p>
          <a:endParaRPr lang="it-IT"/>
        </a:p>
      </dgm:t>
    </dgm:pt>
    <dgm:pt modelId="{A6B88667-E105-42C7-B6C6-8707490F37A2}" type="sibTrans" cxnId="{368AC921-03A5-40E3-93C5-724EA915F526}">
      <dgm:prSet/>
      <dgm:spPr/>
      <dgm:t>
        <a:bodyPr/>
        <a:lstStyle/>
        <a:p>
          <a:endParaRPr lang="it-IT"/>
        </a:p>
      </dgm:t>
    </dgm:pt>
    <dgm:pt modelId="{2BC77F51-324E-4655-9FF6-1FD5A99865FF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rgbClr val="B9F28E"/>
        </a:solidFill>
        <a:ln>
          <a:solidFill>
            <a:srgbClr val="92D050"/>
          </a:solidFill>
        </a:ln>
      </dgm:spPr>
      <dgm:t>
        <a:bodyPr/>
        <a:lstStyle/>
        <a:p>
          <a:r>
            <a:rPr lang="it-IT" sz="1600" b="1" smtClean="0"/>
            <a:t>ENTRATA PRINCIPALE LATO </a:t>
          </a:r>
          <a:r>
            <a:rPr lang="it-IT" sz="1600" b="1" dirty="0" smtClean="0"/>
            <a:t>DESTRO</a:t>
          </a:r>
          <a:endParaRPr lang="it-IT" sz="1600" b="1" dirty="0"/>
        </a:p>
      </dgm:t>
    </dgm:pt>
    <dgm:pt modelId="{0B202817-35A4-4118-BD11-1039DA0386B2}" type="parTrans" cxnId="{F273B9B6-6076-4374-80DC-B4F0392DFA48}">
      <dgm:prSet/>
      <dgm:spPr/>
      <dgm:t>
        <a:bodyPr/>
        <a:lstStyle/>
        <a:p>
          <a:endParaRPr lang="it-IT"/>
        </a:p>
      </dgm:t>
    </dgm:pt>
    <dgm:pt modelId="{7BE9D0C8-9683-4EB0-9215-254829F66C2B}" type="sibTrans" cxnId="{F273B9B6-6076-4374-80DC-B4F0392DFA48}">
      <dgm:prSet/>
      <dgm:spPr/>
      <dgm:t>
        <a:bodyPr/>
        <a:lstStyle/>
        <a:p>
          <a:endParaRPr lang="it-IT"/>
        </a:p>
      </dgm:t>
    </dgm:pt>
    <dgm:pt modelId="{4BE75872-B9C8-4F49-89BE-F6E1761C8B90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it-IT" sz="1600" b="1" dirty="0" smtClean="0"/>
            <a:t>2 B – 5B</a:t>
          </a:r>
          <a:endParaRPr lang="it-IT" sz="1600" b="1" dirty="0"/>
        </a:p>
      </dgm:t>
    </dgm:pt>
    <dgm:pt modelId="{756A4269-8523-4C1C-A9C4-5AB047E480A4}" type="parTrans" cxnId="{367A6568-778B-48D9-9228-FEB4F34AB227}">
      <dgm:prSet/>
      <dgm:spPr/>
      <dgm:t>
        <a:bodyPr/>
        <a:lstStyle/>
        <a:p>
          <a:endParaRPr lang="it-IT"/>
        </a:p>
      </dgm:t>
    </dgm:pt>
    <dgm:pt modelId="{5C404C9A-829E-4E58-AF2B-C5FC51FF84E6}" type="sibTrans" cxnId="{367A6568-778B-48D9-9228-FEB4F34AB227}">
      <dgm:prSet/>
      <dgm:spPr/>
      <dgm:t>
        <a:bodyPr/>
        <a:lstStyle/>
        <a:p>
          <a:endParaRPr lang="it-IT"/>
        </a:p>
      </dgm:t>
    </dgm:pt>
    <dgm:pt modelId="{50E2C5C9-F51D-47E3-BA5E-1FF1853F62F1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D827720B-E601-4916-B052-69437D2EE6FE}" type="parTrans" cxnId="{12D6E2EE-B671-4F58-B907-F93D7D392F80}">
      <dgm:prSet/>
      <dgm:spPr/>
      <dgm:t>
        <a:bodyPr/>
        <a:lstStyle/>
        <a:p>
          <a:endParaRPr lang="it-IT"/>
        </a:p>
      </dgm:t>
    </dgm:pt>
    <dgm:pt modelId="{DCBD0706-0481-411A-9094-B1168EC98213}" type="sibTrans" cxnId="{12D6E2EE-B671-4F58-B907-F93D7D392F80}">
      <dgm:prSet/>
      <dgm:spPr/>
      <dgm:t>
        <a:bodyPr/>
        <a:lstStyle/>
        <a:p>
          <a:endParaRPr lang="it-IT"/>
        </a:p>
      </dgm:t>
    </dgm:pt>
    <dgm:pt modelId="{1F90A112-AFD3-4920-9274-A6CF6E9ECC3F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it-IT" sz="1600" b="1" dirty="0" smtClean="0"/>
            <a:t>SCALE EMERGENZA</a:t>
          </a:r>
          <a:endParaRPr lang="it-IT" sz="1600" b="1" dirty="0"/>
        </a:p>
      </dgm:t>
    </dgm:pt>
    <dgm:pt modelId="{E4D6837F-535E-452C-BCA7-D8D5B476F669}" type="parTrans" cxnId="{15C7D9F2-98E3-44F9-B2BF-85BAEA6EACAC}">
      <dgm:prSet/>
      <dgm:spPr/>
      <dgm:t>
        <a:bodyPr/>
        <a:lstStyle/>
        <a:p>
          <a:endParaRPr lang="it-IT"/>
        </a:p>
      </dgm:t>
    </dgm:pt>
    <dgm:pt modelId="{212DB90A-B35B-473C-8973-254BFE9B76F4}" type="sibTrans" cxnId="{15C7D9F2-98E3-44F9-B2BF-85BAEA6EACAC}">
      <dgm:prSet/>
      <dgm:spPr/>
      <dgm:t>
        <a:bodyPr/>
        <a:lstStyle/>
        <a:p>
          <a:endParaRPr lang="it-IT"/>
        </a:p>
      </dgm:t>
    </dgm:pt>
    <dgm:pt modelId="{8FE6B312-0E26-4E19-B869-B342D34F713A}">
      <dgm:prSet phldrT="[Testo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it-IT" sz="1600" b="1" dirty="0" smtClean="0"/>
            <a:t>4 classi-  </a:t>
          </a:r>
          <a:r>
            <a:rPr lang="it-IT" sz="1600" b="1" dirty="0" smtClean="0">
              <a:solidFill>
                <a:srgbClr val="FF0000"/>
              </a:solidFill>
            </a:rPr>
            <a:t>uscita ore 13.30</a:t>
          </a:r>
          <a:endParaRPr lang="it-IT" sz="1600" b="1" dirty="0">
            <a:solidFill>
              <a:srgbClr val="FF0000"/>
            </a:solidFill>
          </a:endParaRPr>
        </a:p>
      </dgm:t>
    </dgm:pt>
    <dgm:pt modelId="{0A1D6524-E9DF-4072-A976-B79667B9C911}" type="parTrans" cxnId="{31F0D0C1-937D-4BC2-9520-D8516627EC30}">
      <dgm:prSet/>
      <dgm:spPr/>
      <dgm:t>
        <a:bodyPr/>
        <a:lstStyle/>
        <a:p>
          <a:endParaRPr lang="it-IT"/>
        </a:p>
      </dgm:t>
    </dgm:pt>
    <dgm:pt modelId="{2E2B413B-8A09-4D3A-8148-B48A4A2F4DC3}" type="sibTrans" cxnId="{31F0D0C1-937D-4BC2-9520-D8516627EC30}">
      <dgm:prSet/>
      <dgm:spPr/>
      <dgm:t>
        <a:bodyPr/>
        <a:lstStyle/>
        <a:p>
          <a:endParaRPr lang="it-IT"/>
        </a:p>
      </dgm:t>
    </dgm:pt>
    <dgm:pt modelId="{69ADA4E8-3889-42B1-A052-31DFD52ED6D4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4A - 5C</a:t>
          </a:r>
          <a:endParaRPr lang="it-IT" sz="1600" b="1" dirty="0"/>
        </a:p>
      </dgm:t>
    </dgm:pt>
    <dgm:pt modelId="{0F5DF6F4-118E-4914-974C-9572FEDDE51F}" type="parTrans" cxnId="{1D094277-CDF0-4530-A01C-998B53FE43F2}">
      <dgm:prSet/>
      <dgm:spPr/>
      <dgm:t>
        <a:bodyPr/>
        <a:lstStyle/>
        <a:p>
          <a:endParaRPr lang="it-IT"/>
        </a:p>
      </dgm:t>
    </dgm:pt>
    <dgm:pt modelId="{61D4DB1D-3DF8-4445-8370-E93DDBBBB12A}" type="sibTrans" cxnId="{1D094277-CDF0-4530-A01C-998B53FE43F2}">
      <dgm:prSet/>
      <dgm:spPr/>
      <dgm:t>
        <a:bodyPr/>
        <a:lstStyle/>
        <a:p>
          <a:endParaRPr lang="it-IT"/>
        </a:p>
      </dgm:t>
    </dgm:pt>
    <dgm:pt modelId="{289FFA23-8C26-4D6E-B9FF-F45D4F97E14A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7BB0EF5B-B3C6-4E76-A122-13CAD3A0C772}" type="parTrans" cxnId="{08BDC668-BAAF-4BF8-BAFF-CE8692E51787}">
      <dgm:prSet/>
      <dgm:spPr/>
      <dgm:t>
        <a:bodyPr/>
        <a:lstStyle/>
        <a:p>
          <a:endParaRPr lang="it-IT"/>
        </a:p>
      </dgm:t>
    </dgm:pt>
    <dgm:pt modelId="{3A001ACA-8BE0-4107-8B37-A16AA68F5A02}" type="sibTrans" cxnId="{08BDC668-BAAF-4BF8-BAFF-CE8692E51787}">
      <dgm:prSet/>
      <dgm:spPr/>
      <dgm:t>
        <a:bodyPr/>
        <a:lstStyle/>
        <a:p>
          <a:endParaRPr lang="it-IT"/>
        </a:p>
      </dgm:t>
    </dgm:pt>
    <dgm:pt modelId="{70EBBD22-A485-40DA-8560-02876BEE8AB3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ENTRATA SCALE EMERGENZA</a:t>
          </a:r>
          <a:endParaRPr lang="it-IT" sz="1600" b="1" dirty="0"/>
        </a:p>
      </dgm:t>
    </dgm:pt>
    <dgm:pt modelId="{2697C5B0-EF83-4241-8094-D9B26C87685C}" type="parTrans" cxnId="{8EBC7F42-708B-4B01-834A-DB272FBE620C}">
      <dgm:prSet/>
      <dgm:spPr/>
      <dgm:t>
        <a:bodyPr/>
        <a:lstStyle/>
        <a:p>
          <a:endParaRPr lang="it-IT"/>
        </a:p>
      </dgm:t>
    </dgm:pt>
    <dgm:pt modelId="{AE2F198D-29E9-47F9-8179-9DFFCFDE720D}" type="sibTrans" cxnId="{8EBC7F42-708B-4B01-834A-DB272FBE620C}">
      <dgm:prSet/>
      <dgm:spPr/>
      <dgm:t>
        <a:bodyPr/>
        <a:lstStyle/>
        <a:p>
          <a:endParaRPr lang="it-IT"/>
        </a:p>
      </dgm:t>
    </dgm:pt>
    <dgm:pt modelId="{EAF5CE70-23EE-4858-BEA9-09240ABEF0C8}">
      <dgm:prSet phldrT="[Tes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4B  – 5 A</a:t>
          </a:r>
        </a:p>
      </dgm:t>
    </dgm:pt>
    <dgm:pt modelId="{0849BC5A-BCBC-4AF8-9505-3FA09009521D}" type="parTrans" cxnId="{86A788ED-8ECA-480D-8613-62578EF8FB9E}">
      <dgm:prSet/>
      <dgm:spPr/>
      <dgm:t>
        <a:bodyPr/>
        <a:lstStyle/>
        <a:p>
          <a:endParaRPr lang="it-IT"/>
        </a:p>
      </dgm:t>
    </dgm:pt>
    <dgm:pt modelId="{2ADF116A-9FE0-4C9B-A17F-D7764A59BF00}" type="sibTrans" cxnId="{86A788ED-8ECA-480D-8613-62578EF8FB9E}">
      <dgm:prSet/>
      <dgm:spPr/>
      <dgm:t>
        <a:bodyPr/>
        <a:lstStyle/>
        <a:p>
          <a:endParaRPr lang="it-IT"/>
        </a:p>
      </dgm:t>
    </dgm:pt>
    <dgm:pt modelId="{760D8625-9608-4CEC-9E34-7CDA591E8834}">
      <dgm:prSet phldrT="[Tes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4EE93B05-5C8A-4945-ADA9-91DDCB10B859}" type="parTrans" cxnId="{A1598CC6-F69E-449D-9D84-B9915B99DF8A}">
      <dgm:prSet/>
      <dgm:spPr/>
      <dgm:t>
        <a:bodyPr/>
        <a:lstStyle/>
        <a:p>
          <a:endParaRPr lang="it-IT"/>
        </a:p>
      </dgm:t>
    </dgm:pt>
    <dgm:pt modelId="{552E2DF9-0551-4B66-8404-09C75F83CCB3}" type="sibTrans" cxnId="{A1598CC6-F69E-449D-9D84-B9915B99DF8A}">
      <dgm:prSet/>
      <dgm:spPr/>
      <dgm:t>
        <a:bodyPr/>
        <a:lstStyle/>
        <a:p>
          <a:endParaRPr lang="it-IT"/>
        </a:p>
      </dgm:t>
    </dgm:pt>
    <dgm:pt modelId="{3D062C35-2A36-48DB-9206-406AAC0BC606}">
      <dgm:prSet phldrT="[Tes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ENTRATA PRINCIPALE</a:t>
          </a:r>
          <a:endParaRPr lang="it-IT" sz="1600" b="1" dirty="0"/>
        </a:p>
      </dgm:t>
    </dgm:pt>
    <dgm:pt modelId="{95B9B0A5-7FFF-4BCA-A4B2-541B233896A8}" type="parTrans" cxnId="{5436FD7A-03B4-40CA-8CC7-0236F5621C82}">
      <dgm:prSet/>
      <dgm:spPr/>
      <dgm:t>
        <a:bodyPr/>
        <a:lstStyle/>
        <a:p>
          <a:endParaRPr lang="it-IT"/>
        </a:p>
      </dgm:t>
    </dgm:pt>
    <dgm:pt modelId="{4524C036-F9D8-4733-8CAF-CF342D1DD1CA}" type="sibTrans" cxnId="{5436FD7A-03B4-40CA-8CC7-0236F5621C82}">
      <dgm:prSet/>
      <dgm:spPr/>
      <dgm:t>
        <a:bodyPr/>
        <a:lstStyle/>
        <a:p>
          <a:endParaRPr lang="it-IT"/>
        </a:p>
      </dgm:t>
    </dgm:pt>
    <dgm:pt modelId="{8DD4A9AF-CF6D-4E14-B564-D7BFBFB10DFF}">
      <dgm:prSet phldrT="[Testo]" custT="1"/>
      <dgm:spPr/>
      <dgm:t>
        <a:bodyPr/>
        <a:lstStyle/>
        <a:p>
          <a:r>
            <a:rPr lang="it-IT" sz="1600" b="1" dirty="0" smtClean="0"/>
            <a:t>1 classe-  </a:t>
          </a:r>
          <a:r>
            <a:rPr lang="it-IT" sz="1600" b="1" dirty="0" smtClean="0">
              <a:solidFill>
                <a:srgbClr val="FF0000"/>
              </a:solidFill>
            </a:rPr>
            <a:t>uscita ore 15.50</a:t>
          </a:r>
          <a:endParaRPr lang="it-IT" sz="1600" b="1" dirty="0">
            <a:solidFill>
              <a:srgbClr val="FF0000"/>
            </a:solidFill>
          </a:endParaRPr>
        </a:p>
      </dgm:t>
    </dgm:pt>
    <dgm:pt modelId="{5CAFD1C6-26B5-4C72-A992-6758F300057F}" type="parTrans" cxnId="{049A75E3-A45A-4B98-8EFA-9145212A641D}">
      <dgm:prSet/>
      <dgm:spPr/>
      <dgm:t>
        <a:bodyPr/>
        <a:lstStyle/>
        <a:p>
          <a:endParaRPr lang="it-IT"/>
        </a:p>
      </dgm:t>
    </dgm:pt>
    <dgm:pt modelId="{49595436-98AA-4167-A70E-D41867DDFE60}" type="sibTrans" cxnId="{049A75E3-A45A-4B98-8EFA-9145212A641D}">
      <dgm:prSet/>
      <dgm:spPr/>
      <dgm:t>
        <a:bodyPr/>
        <a:lstStyle/>
        <a:p>
          <a:endParaRPr lang="it-IT"/>
        </a:p>
      </dgm:t>
    </dgm:pt>
    <dgm:pt modelId="{0E467A37-CCC3-4FC6-BFB8-1F4BB943AD8F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3B  </a:t>
          </a:r>
          <a:endParaRPr lang="it-IT" sz="1600" b="1" dirty="0"/>
        </a:p>
      </dgm:t>
    </dgm:pt>
    <dgm:pt modelId="{DB3AABEA-78E2-44B8-AFEB-E08E0C687076}" type="parTrans" cxnId="{13A0B2D9-083B-46A8-8A5A-FB3DD6B15A56}">
      <dgm:prSet/>
      <dgm:spPr/>
      <dgm:t>
        <a:bodyPr/>
        <a:lstStyle/>
        <a:p>
          <a:endParaRPr lang="it-IT"/>
        </a:p>
      </dgm:t>
    </dgm:pt>
    <dgm:pt modelId="{220B8DA8-B898-46D2-ADAC-350E249AA6B4}" type="sibTrans" cxnId="{13A0B2D9-083B-46A8-8A5A-FB3DD6B15A56}">
      <dgm:prSet/>
      <dgm:spPr/>
      <dgm:t>
        <a:bodyPr/>
        <a:lstStyle/>
        <a:p>
          <a:endParaRPr lang="it-IT"/>
        </a:p>
      </dgm:t>
    </dgm:pt>
    <dgm:pt modelId="{C4E88CB8-0C9A-4FCE-AF0A-AD71C39FC431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F653BD32-B408-4580-9B2D-3819314DA453}" type="parTrans" cxnId="{5323EDA6-C9D8-41E3-A58D-53E31C1C397E}">
      <dgm:prSet/>
      <dgm:spPr/>
      <dgm:t>
        <a:bodyPr/>
        <a:lstStyle/>
        <a:p>
          <a:endParaRPr lang="it-IT"/>
        </a:p>
      </dgm:t>
    </dgm:pt>
    <dgm:pt modelId="{0CA243B9-34C1-41B2-A706-8309C10D2731}" type="sibTrans" cxnId="{5323EDA6-C9D8-41E3-A58D-53E31C1C397E}">
      <dgm:prSet/>
      <dgm:spPr/>
      <dgm:t>
        <a:bodyPr/>
        <a:lstStyle/>
        <a:p>
          <a:endParaRPr lang="it-IT"/>
        </a:p>
      </dgm:t>
    </dgm:pt>
    <dgm:pt modelId="{C12EE44F-3196-4F3F-9422-F61A5F380784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ENTRATA PRINCIPALE</a:t>
          </a:r>
          <a:endParaRPr lang="it-IT" sz="1600" b="1" dirty="0"/>
        </a:p>
      </dgm:t>
    </dgm:pt>
    <dgm:pt modelId="{7A292DBB-C517-41CB-8277-BF1BEA735F7B}" type="parTrans" cxnId="{7F46EB92-50F7-48A8-8E90-8B759E538022}">
      <dgm:prSet/>
      <dgm:spPr/>
      <dgm:t>
        <a:bodyPr/>
        <a:lstStyle/>
        <a:p>
          <a:endParaRPr lang="it-IT"/>
        </a:p>
      </dgm:t>
    </dgm:pt>
    <dgm:pt modelId="{02C87F70-FAE7-43C1-A323-17BC08BA4959}" type="sibTrans" cxnId="{7F46EB92-50F7-48A8-8E90-8B759E538022}">
      <dgm:prSet/>
      <dgm:spPr/>
      <dgm:t>
        <a:bodyPr/>
        <a:lstStyle/>
        <a:p>
          <a:endParaRPr lang="it-IT"/>
        </a:p>
      </dgm:t>
    </dgm:pt>
    <dgm:pt modelId="{8379989B-C628-4182-A7F1-8AEAE772DA95}">
      <dgm:prSet phldrT="[Testo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it-IT" sz="1600" b="1" dirty="0" smtClean="0"/>
            <a:t>1 classe-  </a:t>
          </a:r>
          <a:r>
            <a:rPr lang="it-IT" sz="1600" b="1" dirty="0" smtClean="0">
              <a:solidFill>
                <a:srgbClr val="FF0000"/>
              </a:solidFill>
            </a:rPr>
            <a:t>uscita ore 13.20</a:t>
          </a:r>
          <a:endParaRPr lang="it-IT" sz="1600" b="1" dirty="0">
            <a:solidFill>
              <a:srgbClr val="FF0000"/>
            </a:solidFill>
          </a:endParaRPr>
        </a:p>
      </dgm:t>
    </dgm:pt>
    <dgm:pt modelId="{C9A085E3-E916-47D8-B66E-4D68DC7BE9C7}" type="parTrans" cxnId="{826D813B-C24A-46FD-A9E7-E85F4C6BA4F8}">
      <dgm:prSet/>
      <dgm:spPr/>
      <dgm:t>
        <a:bodyPr/>
        <a:lstStyle/>
        <a:p>
          <a:endParaRPr lang="it-IT"/>
        </a:p>
      </dgm:t>
    </dgm:pt>
    <dgm:pt modelId="{62FD066E-022C-4A61-B1CF-CB92B706F37D}" type="sibTrans" cxnId="{826D813B-C24A-46FD-A9E7-E85F4C6BA4F8}">
      <dgm:prSet/>
      <dgm:spPr/>
      <dgm:t>
        <a:bodyPr/>
        <a:lstStyle/>
        <a:p>
          <a:endParaRPr lang="it-IT"/>
        </a:p>
      </dgm:t>
    </dgm:pt>
    <dgm:pt modelId="{181395E7-EFBB-4E5A-9C39-13686C9A85DA}">
      <dgm:prSet phldrT="[Tes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4 C</a:t>
          </a:r>
        </a:p>
      </dgm:t>
    </dgm:pt>
    <dgm:pt modelId="{AC19A54D-DAEC-4C25-B336-D9BBB44C2F2D}" type="parTrans" cxnId="{4C3FB132-61ED-4C1A-B885-AE09FD63AE5E}">
      <dgm:prSet/>
      <dgm:spPr/>
      <dgm:t>
        <a:bodyPr/>
        <a:lstStyle/>
        <a:p>
          <a:endParaRPr lang="it-IT"/>
        </a:p>
      </dgm:t>
    </dgm:pt>
    <dgm:pt modelId="{BA7867D4-9D97-494B-9EBE-328B7A92EA34}" type="sibTrans" cxnId="{4C3FB132-61ED-4C1A-B885-AE09FD63AE5E}">
      <dgm:prSet/>
      <dgm:spPr/>
      <dgm:t>
        <a:bodyPr/>
        <a:lstStyle/>
        <a:p>
          <a:endParaRPr lang="it-IT"/>
        </a:p>
      </dgm:t>
    </dgm:pt>
    <dgm:pt modelId="{04131CB9-2ADF-413F-BEBD-68C4563C3736}">
      <dgm:prSet phldrT="[Tes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PIANO PRIMO</a:t>
          </a:r>
          <a:endParaRPr lang="it-IT" sz="1600" b="1" dirty="0"/>
        </a:p>
      </dgm:t>
    </dgm:pt>
    <dgm:pt modelId="{0540B6BC-1C33-428D-A00E-C45BBDD2F071}" type="parTrans" cxnId="{0E237155-8B36-4D08-A146-B93AE30B2726}">
      <dgm:prSet/>
      <dgm:spPr/>
      <dgm:t>
        <a:bodyPr/>
        <a:lstStyle/>
        <a:p>
          <a:endParaRPr lang="it-IT"/>
        </a:p>
      </dgm:t>
    </dgm:pt>
    <dgm:pt modelId="{D61C49E6-036E-4CAC-8075-1ECBDE7DB898}" type="sibTrans" cxnId="{0E237155-8B36-4D08-A146-B93AE30B2726}">
      <dgm:prSet/>
      <dgm:spPr/>
      <dgm:t>
        <a:bodyPr/>
        <a:lstStyle/>
        <a:p>
          <a:endParaRPr lang="it-IT"/>
        </a:p>
      </dgm:t>
    </dgm:pt>
    <dgm:pt modelId="{22F0C4FD-ABF7-4872-ABD9-FAA0C0278334}">
      <dgm:prSet phldrT="[Tes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ENTRATA PRINCIPALE</a:t>
          </a:r>
          <a:endParaRPr lang="it-IT" sz="1600" b="1" dirty="0"/>
        </a:p>
      </dgm:t>
    </dgm:pt>
    <dgm:pt modelId="{FC1E1383-951A-4C93-B927-07761CF52DDE}" type="parTrans" cxnId="{AC701039-DFE0-40CE-BE11-73AB5F5501A3}">
      <dgm:prSet/>
      <dgm:spPr/>
      <dgm:t>
        <a:bodyPr/>
        <a:lstStyle/>
        <a:p>
          <a:endParaRPr lang="it-IT"/>
        </a:p>
      </dgm:t>
    </dgm:pt>
    <dgm:pt modelId="{CFA9373E-5F91-48FD-BC63-F4715D666E0D}" type="sibTrans" cxnId="{AC701039-DFE0-40CE-BE11-73AB5F5501A3}">
      <dgm:prSet/>
      <dgm:spPr/>
      <dgm:t>
        <a:bodyPr/>
        <a:lstStyle/>
        <a:p>
          <a:endParaRPr lang="it-IT"/>
        </a:p>
      </dgm:t>
    </dgm:pt>
    <dgm:pt modelId="{6AE83810-C775-4D33-98F9-E2589551D738}" type="pres">
      <dgm:prSet presAssocID="{9D83BDCA-7359-4B7D-B964-757303E4E73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1743DB4-FA46-4426-8298-0F4CE9F299D3}" type="pres">
      <dgm:prSet presAssocID="{E33D6A2A-7903-42BD-8CB8-CD322DC78D40}" presName="root1" presStyleCnt="0"/>
      <dgm:spPr/>
    </dgm:pt>
    <dgm:pt modelId="{551B32C1-B453-4E09-ABB5-50C6B0748679}" type="pres">
      <dgm:prSet presAssocID="{E33D6A2A-7903-42BD-8CB8-CD322DC78D40}" presName="LevelOneTextNode" presStyleLbl="node0" presStyleIdx="0" presStyleCnt="1" custScaleX="167571" custScaleY="21439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6AACBB4-5A07-4664-BB3C-72243A5EAE7F}" type="pres">
      <dgm:prSet presAssocID="{E33D6A2A-7903-42BD-8CB8-CD322DC78D40}" presName="level2hierChild" presStyleCnt="0"/>
      <dgm:spPr/>
    </dgm:pt>
    <dgm:pt modelId="{D4B78972-3AB7-4A3C-833B-8AFC1A7FF8A2}" type="pres">
      <dgm:prSet presAssocID="{5773F993-6CFA-4413-A347-198999F3168C}" presName="conn2-1" presStyleLbl="parChTrans1D2" presStyleIdx="0" presStyleCnt="6"/>
      <dgm:spPr/>
      <dgm:t>
        <a:bodyPr/>
        <a:lstStyle/>
        <a:p>
          <a:endParaRPr lang="it-IT"/>
        </a:p>
      </dgm:t>
    </dgm:pt>
    <dgm:pt modelId="{7A60F493-2BC8-4E78-A434-14C448A21E24}" type="pres">
      <dgm:prSet presAssocID="{5773F993-6CFA-4413-A347-198999F3168C}" presName="connTx" presStyleLbl="parChTrans1D2" presStyleIdx="0" presStyleCnt="6"/>
      <dgm:spPr/>
      <dgm:t>
        <a:bodyPr/>
        <a:lstStyle/>
        <a:p>
          <a:endParaRPr lang="it-IT"/>
        </a:p>
      </dgm:t>
    </dgm:pt>
    <dgm:pt modelId="{2BD17058-1903-4770-9BC0-47BD7B6AF0F0}" type="pres">
      <dgm:prSet presAssocID="{D481C109-0FC7-4CE9-8F6F-40A00A73B294}" presName="root2" presStyleCnt="0"/>
      <dgm:spPr/>
    </dgm:pt>
    <dgm:pt modelId="{582709A3-2640-428F-87FF-3B2FC8CD4747}" type="pres">
      <dgm:prSet presAssocID="{D481C109-0FC7-4CE9-8F6F-40A00A73B294}" presName="LevelTwoTextNode" presStyleLbl="node2" presStyleIdx="0" presStyleCnt="6" custScaleX="148577" custScaleY="19945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2164C2F-145E-4E8E-B30A-A34F39CD8812}" type="pres">
      <dgm:prSet presAssocID="{D481C109-0FC7-4CE9-8F6F-40A00A73B294}" presName="level3hierChild" presStyleCnt="0"/>
      <dgm:spPr/>
    </dgm:pt>
    <dgm:pt modelId="{AB2310B5-A5AB-467C-B80C-ED47BAF7AE34}" type="pres">
      <dgm:prSet presAssocID="{D2278019-EC35-4523-BDD8-2539B6DBFC05}" presName="conn2-1" presStyleLbl="parChTrans1D3" presStyleIdx="0" presStyleCnt="8"/>
      <dgm:spPr/>
      <dgm:t>
        <a:bodyPr/>
        <a:lstStyle/>
        <a:p>
          <a:endParaRPr lang="it-IT"/>
        </a:p>
      </dgm:t>
    </dgm:pt>
    <dgm:pt modelId="{7C813AB3-8167-4AAF-AC89-9DC81346D633}" type="pres">
      <dgm:prSet presAssocID="{D2278019-EC35-4523-BDD8-2539B6DBFC05}" presName="connTx" presStyleLbl="parChTrans1D3" presStyleIdx="0" presStyleCnt="8"/>
      <dgm:spPr/>
      <dgm:t>
        <a:bodyPr/>
        <a:lstStyle/>
        <a:p>
          <a:endParaRPr lang="it-IT"/>
        </a:p>
      </dgm:t>
    </dgm:pt>
    <dgm:pt modelId="{D68B5D84-FE83-418C-8143-E2976C139571}" type="pres">
      <dgm:prSet presAssocID="{012FD5FC-6E96-407D-86B7-37009E350F68}" presName="root2" presStyleCnt="0"/>
      <dgm:spPr/>
    </dgm:pt>
    <dgm:pt modelId="{DAFC6CD5-9242-4B94-A26C-1D66513D515C}" type="pres">
      <dgm:prSet presAssocID="{012FD5FC-6E96-407D-86B7-37009E350F68}" presName="LevelTwoTextNode" presStyleLbl="node3" presStyleIdx="0" presStyleCnt="8" custScaleX="13709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4AA5E89-5324-449D-B111-3D7F8B6E5D9F}" type="pres">
      <dgm:prSet presAssocID="{012FD5FC-6E96-407D-86B7-37009E350F68}" presName="level3hierChild" presStyleCnt="0"/>
      <dgm:spPr/>
    </dgm:pt>
    <dgm:pt modelId="{AB8341D9-48B6-4560-A342-2D1F5E307E95}" type="pres">
      <dgm:prSet presAssocID="{398457A0-7C5C-4126-A05D-072C3379CE25}" presName="conn2-1" presStyleLbl="parChTrans1D4" presStyleIdx="0" presStyleCnt="16"/>
      <dgm:spPr/>
      <dgm:t>
        <a:bodyPr/>
        <a:lstStyle/>
        <a:p>
          <a:endParaRPr lang="it-IT"/>
        </a:p>
      </dgm:t>
    </dgm:pt>
    <dgm:pt modelId="{ED9034EF-5E87-48A7-ACBA-25020AEEA076}" type="pres">
      <dgm:prSet presAssocID="{398457A0-7C5C-4126-A05D-072C3379CE25}" presName="connTx" presStyleLbl="parChTrans1D4" presStyleIdx="0" presStyleCnt="16"/>
      <dgm:spPr/>
      <dgm:t>
        <a:bodyPr/>
        <a:lstStyle/>
        <a:p>
          <a:endParaRPr lang="it-IT"/>
        </a:p>
      </dgm:t>
    </dgm:pt>
    <dgm:pt modelId="{B9A2D799-7EA8-4E5A-BD53-699AAA958236}" type="pres">
      <dgm:prSet presAssocID="{589A8946-3C56-44FB-A484-20A25AA087AC}" presName="root2" presStyleCnt="0"/>
      <dgm:spPr/>
    </dgm:pt>
    <dgm:pt modelId="{F41A6A1A-5031-4BA1-97C5-918CBC8FF98C}" type="pres">
      <dgm:prSet presAssocID="{589A8946-3C56-44FB-A484-20A25AA087AC}" presName="LevelTwoTextNode" presStyleLbl="node4" presStyleIdx="0" presStyleCnt="16" custScaleX="146302" custScaleY="135018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52B3A71-2A24-43D0-B43B-1E83E71E2CAE}" type="pres">
      <dgm:prSet presAssocID="{589A8946-3C56-44FB-A484-20A25AA087AC}" presName="level3hierChild" presStyleCnt="0"/>
      <dgm:spPr/>
    </dgm:pt>
    <dgm:pt modelId="{E5192701-E029-495C-95A3-1E09BB9F7313}" type="pres">
      <dgm:prSet presAssocID="{66E9B13F-C472-4B6E-B16D-FFF351979E3E}" presName="conn2-1" presStyleLbl="parChTrans1D4" presStyleIdx="1" presStyleCnt="16"/>
      <dgm:spPr/>
      <dgm:t>
        <a:bodyPr/>
        <a:lstStyle/>
        <a:p>
          <a:endParaRPr lang="it-IT"/>
        </a:p>
      </dgm:t>
    </dgm:pt>
    <dgm:pt modelId="{55F3ECC6-813B-4716-BD40-07E8DCEFDF7C}" type="pres">
      <dgm:prSet presAssocID="{66E9B13F-C472-4B6E-B16D-FFF351979E3E}" presName="connTx" presStyleLbl="parChTrans1D4" presStyleIdx="1" presStyleCnt="16"/>
      <dgm:spPr/>
      <dgm:t>
        <a:bodyPr/>
        <a:lstStyle/>
        <a:p>
          <a:endParaRPr lang="it-IT"/>
        </a:p>
      </dgm:t>
    </dgm:pt>
    <dgm:pt modelId="{C06FB823-0955-4AE1-8794-203D62D77358}" type="pres">
      <dgm:prSet presAssocID="{FB9023D7-4A20-4CEA-9337-D6836896B1AA}" presName="root2" presStyleCnt="0"/>
      <dgm:spPr/>
    </dgm:pt>
    <dgm:pt modelId="{21B000A5-22D7-4FAF-940D-211726364EAD}" type="pres">
      <dgm:prSet presAssocID="{FB9023D7-4A20-4CEA-9337-D6836896B1AA}" presName="LevelTwoTextNode" presStyleLbl="node4" presStyleIdx="1" presStyleCnt="16" custScaleX="230761" custScaleY="14262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A872DE1-ABDC-47C1-A078-85DE6869B8FA}" type="pres">
      <dgm:prSet presAssocID="{FB9023D7-4A20-4CEA-9337-D6836896B1AA}" presName="level3hierChild" presStyleCnt="0"/>
      <dgm:spPr/>
    </dgm:pt>
    <dgm:pt modelId="{16D0238B-ADBA-4B01-B50C-9841D48EDE7E}" type="pres">
      <dgm:prSet presAssocID="{5CAFD1C6-26B5-4C72-A992-6758F300057F}" presName="conn2-1" presStyleLbl="parChTrans1D2" presStyleIdx="1" presStyleCnt="6"/>
      <dgm:spPr/>
      <dgm:t>
        <a:bodyPr/>
        <a:lstStyle/>
        <a:p>
          <a:endParaRPr lang="it-IT"/>
        </a:p>
      </dgm:t>
    </dgm:pt>
    <dgm:pt modelId="{1D739E26-77D6-43C7-8A4A-ABF8C35E9698}" type="pres">
      <dgm:prSet presAssocID="{5CAFD1C6-26B5-4C72-A992-6758F300057F}" presName="connTx" presStyleLbl="parChTrans1D2" presStyleIdx="1" presStyleCnt="6"/>
      <dgm:spPr/>
      <dgm:t>
        <a:bodyPr/>
        <a:lstStyle/>
        <a:p>
          <a:endParaRPr lang="it-IT"/>
        </a:p>
      </dgm:t>
    </dgm:pt>
    <dgm:pt modelId="{460A1C8F-FF1B-4EC1-A0F2-03B778158999}" type="pres">
      <dgm:prSet presAssocID="{8DD4A9AF-CF6D-4E14-B564-D7BFBFB10DFF}" presName="root2" presStyleCnt="0"/>
      <dgm:spPr/>
    </dgm:pt>
    <dgm:pt modelId="{E40A8759-FB74-419E-8AE4-28F41AACF6AE}" type="pres">
      <dgm:prSet presAssocID="{8DD4A9AF-CF6D-4E14-B564-D7BFBFB10DFF}" presName="LevelTwoTextNode" presStyleLbl="node2" presStyleIdx="1" presStyleCnt="6" custScaleX="148577" custScaleY="19945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C59D3A6-EE3D-43BA-AC64-C81C9A91C30F}" type="pres">
      <dgm:prSet presAssocID="{8DD4A9AF-CF6D-4E14-B564-D7BFBFB10DFF}" presName="level3hierChild" presStyleCnt="0"/>
      <dgm:spPr/>
    </dgm:pt>
    <dgm:pt modelId="{06CC7081-ECDB-495A-9407-DFAA212D8298}" type="pres">
      <dgm:prSet presAssocID="{DB3AABEA-78E2-44B8-AFEB-E08E0C687076}" presName="conn2-1" presStyleLbl="parChTrans1D3" presStyleIdx="1" presStyleCnt="8"/>
      <dgm:spPr/>
      <dgm:t>
        <a:bodyPr/>
        <a:lstStyle/>
        <a:p>
          <a:endParaRPr lang="it-IT"/>
        </a:p>
      </dgm:t>
    </dgm:pt>
    <dgm:pt modelId="{FA61F43D-88A3-4BC3-A2BA-47C80B476810}" type="pres">
      <dgm:prSet presAssocID="{DB3AABEA-78E2-44B8-AFEB-E08E0C687076}" presName="connTx" presStyleLbl="parChTrans1D3" presStyleIdx="1" presStyleCnt="8"/>
      <dgm:spPr/>
      <dgm:t>
        <a:bodyPr/>
        <a:lstStyle/>
        <a:p>
          <a:endParaRPr lang="it-IT"/>
        </a:p>
      </dgm:t>
    </dgm:pt>
    <dgm:pt modelId="{F58D801C-5A48-49A7-AABD-72CA23A99C37}" type="pres">
      <dgm:prSet presAssocID="{0E467A37-CCC3-4FC6-BFB8-1F4BB943AD8F}" presName="root2" presStyleCnt="0"/>
      <dgm:spPr/>
    </dgm:pt>
    <dgm:pt modelId="{4989661B-2175-43A4-899F-BAED137CA73F}" type="pres">
      <dgm:prSet presAssocID="{0E467A37-CCC3-4FC6-BFB8-1F4BB943AD8F}" presName="LevelTwoTextNode" presStyleLbl="node3" presStyleIdx="1" presStyleCnt="8" custScaleX="13709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F6A8D39-B7F2-49D9-954A-D6170C9CB4E3}" type="pres">
      <dgm:prSet presAssocID="{0E467A37-CCC3-4FC6-BFB8-1F4BB943AD8F}" presName="level3hierChild" presStyleCnt="0"/>
      <dgm:spPr/>
    </dgm:pt>
    <dgm:pt modelId="{1400FAA1-0E99-4132-9312-D570C7FA3499}" type="pres">
      <dgm:prSet presAssocID="{F653BD32-B408-4580-9B2D-3819314DA453}" presName="conn2-1" presStyleLbl="parChTrans1D4" presStyleIdx="2" presStyleCnt="16"/>
      <dgm:spPr/>
      <dgm:t>
        <a:bodyPr/>
        <a:lstStyle/>
        <a:p>
          <a:endParaRPr lang="it-IT"/>
        </a:p>
      </dgm:t>
    </dgm:pt>
    <dgm:pt modelId="{08FC5213-AE64-4472-A9E2-9A38B1587932}" type="pres">
      <dgm:prSet presAssocID="{F653BD32-B408-4580-9B2D-3819314DA453}" presName="connTx" presStyleLbl="parChTrans1D4" presStyleIdx="2" presStyleCnt="16"/>
      <dgm:spPr/>
      <dgm:t>
        <a:bodyPr/>
        <a:lstStyle/>
        <a:p>
          <a:endParaRPr lang="it-IT"/>
        </a:p>
      </dgm:t>
    </dgm:pt>
    <dgm:pt modelId="{745AD303-506B-4E84-BC90-B6BCE3C61664}" type="pres">
      <dgm:prSet presAssocID="{C4E88CB8-0C9A-4FCE-AF0A-AD71C39FC431}" presName="root2" presStyleCnt="0"/>
      <dgm:spPr/>
    </dgm:pt>
    <dgm:pt modelId="{E4E81DCE-7931-4E06-A939-86FFF5A5C0A5}" type="pres">
      <dgm:prSet presAssocID="{C4E88CB8-0C9A-4FCE-AF0A-AD71C39FC431}" presName="LevelTwoTextNode" presStyleLbl="node4" presStyleIdx="2" presStyleCnt="16" custScaleX="146302" custScaleY="135018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9755F9A-06CA-4B29-AEB0-20599575E204}" type="pres">
      <dgm:prSet presAssocID="{C4E88CB8-0C9A-4FCE-AF0A-AD71C39FC431}" presName="level3hierChild" presStyleCnt="0"/>
      <dgm:spPr/>
    </dgm:pt>
    <dgm:pt modelId="{DEAE9067-D0C8-4F1A-8D8F-FC15731F731D}" type="pres">
      <dgm:prSet presAssocID="{7A292DBB-C517-41CB-8277-BF1BEA735F7B}" presName="conn2-1" presStyleLbl="parChTrans1D4" presStyleIdx="3" presStyleCnt="16"/>
      <dgm:spPr/>
      <dgm:t>
        <a:bodyPr/>
        <a:lstStyle/>
        <a:p>
          <a:endParaRPr lang="it-IT"/>
        </a:p>
      </dgm:t>
    </dgm:pt>
    <dgm:pt modelId="{39BF6317-2881-429D-8CBA-6551913D3B36}" type="pres">
      <dgm:prSet presAssocID="{7A292DBB-C517-41CB-8277-BF1BEA735F7B}" presName="connTx" presStyleLbl="parChTrans1D4" presStyleIdx="3" presStyleCnt="16"/>
      <dgm:spPr/>
      <dgm:t>
        <a:bodyPr/>
        <a:lstStyle/>
        <a:p>
          <a:endParaRPr lang="it-IT"/>
        </a:p>
      </dgm:t>
    </dgm:pt>
    <dgm:pt modelId="{8A02300A-A5D4-452E-B697-B176C5D4A8D4}" type="pres">
      <dgm:prSet presAssocID="{C12EE44F-3196-4F3F-9422-F61A5F380784}" presName="root2" presStyleCnt="0"/>
      <dgm:spPr/>
    </dgm:pt>
    <dgm:pt modelId="{3C20E2B2-7357-49A7-86C4-DD5856F41400}" type="pres">
      <dgm:prSet presAssocID="{C12EE44F-3196-4F3F-9422-F61A5F380784}" presName="LevelTwoTextNode" presStyleLbl="node4" presStyleIdx="3" presStyleCnt="16" custScaleX="230761" custScaleY="14262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08B6C11-F5B9-47DB-830F-BF39939AE5B7}" type="pres">
      <dgm:prSet presAssocID="{C12EE44F-3196-4F3F-9422-F61A5F380784}" presName="level3hierChild" presStyleCnt="0"/>
      <dgm:spPr/>
    </dgm:pt>
    <dgm:pt modelId="{E30B0EE1-8C56-4841-8F3D-D8660DED8A88}" type="pres">
      <dgm:prSet presAssocID="{002796F2-853D-4C87-9404-37EA9F652B6F}" presName="conn2-1" presStyleLbl="parChTrans1D2" presStyleIdx="2" presStyleCnt="6"/>
      <dgm:spPr/>
      <dgm:t>
        <a:bodyPr/>
        <a:lstStyle/>
        <a:p>
          <a:endParaRPr lang="it-IT"/>
        </a:p>
      </dgm:t>
    </dgm:pt>
    <dgm:pt modelId="{D3B52D40-7C50-4696-8CE2-CC3E060F5FBD}" type="pres">
      <dgm:prSet presAssocID="{002796F2-853D-4C87-9404-37EA9F652B6F}" presName="connTx" presStyleLbl="parChTrans1D2" presStyleIdx="2" presStyleCnt="6"/>
      <dgm:spPr/>
      <dgm:t>
        <a:bodyPr/>
        <a:lstStyle/>
        <a:p>
          <a:endParaRPr lang="it-IT"/>
        </a:p>
      </dgm:t>
    </dgm:pt>
    <dgm:pt modelId="{E35A1328-25BB-4D71-B63A-6FE0AC5EA9B9}" type="pres">
      <dgm:prSet presAssocID="{925F135D-42C4-43AD-9F06-C713FCD7BE28}" presName="root2" presStyleCnt="0"/>
      <dgm:spPr/>
    </dgm:pt>
    <dgm:pt modelId="{0E29A75D-E7BA-47F3-BB32-C7E289BF3645}" type="pres">
      <dgm:prSet presAssocID="{925F135D-42C4-43AD-9F06-C713FCD7BE28}" presName="LevelTwoTextNode" presStyleLbl="node2" presStyleIdx="2" presStyleCnt="6" custScaleX="148577" custScaleY="19945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8E716A5-B057-4110-86D2-3989BE1A0A2A}" type="pres">
      <dgm:prSet presAssocID="{925F135D-42C4-43AD-9F06-C713FCD7BE28}" presName="level3hierChild" presStyleCnt="0"/>
      <dgm:spPr/>
    </dgm:pt>
    <dgm:pt modelId="{977E8552-E16E-4C5E-B877-1D52F8B4E8FF}" type="pres">
      <dgm:prSet presAssocID="{75E4A73B-7832-41CD-BDD7-88E2866521FD}" presName="conn2-1" presStyleLbl="parChTrans1D3" presStyleIdx="2" presStyleCnt="8"/>
      <dgm:spPr/>
      <dgm:t>
        <a:bodyPr/>
        <a:lstStyle/>
        <a:p>
          <a:endParaRPr lang="it-IT"/>
        </a:p>
      </dgm:t>
    </dgm:pt>
    <dgm:pt modelId="{D0DF2022-A887-4283-8B2F-4FC1599F93FA}" type="pres">
      <dgm:prSet presAssocID="{75E4A73B-7832-41CD-BDD7-88E2866521FD}" presName="connTx" presStyleLbl="parChTrans1D3" presStyleIdx="2" presStyleCnt="8"/>
      <dgm:spPr/>
      <dgm:t>
        <a:bodyPr/>
        <a:lstStyle/>
        <a:p>
          <a:endParaRPr lang="it-IT"/>
        </a:p>
      </dgm:t>
    </dgm:pt>
    <dgm:pt modelId="{2710D408-D58F-42C8-B925-1339C9320685}" type="pres">
      <dgm:prSet presAssocID="{606CB99E-8AA2-4CB0-9EF8-F3AAD1BC8B12}" presName="root2" presStyleCnt="0"/>
      <dgm:spPr/>
    </dgm:pt>
    <dgm:pt modelId="{59F025D2-0B91-4104-BC2C-9D7F20D11D36}" type="pres">
      <dgm:prSet presAssocID="{606CB99E-8AA2-4CB0-9EF8-F3AAD1BC8B12}" presName="LevelTwoTextNode" presStyleLbl="node3" presStyleIdx="2" presStyleCnt="8" custScaleX="13709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9273C3E-A272-4AB6-A93E-EDF711F77308}" type="pres">
      <dgm:prSet presAssocID="{606CB99E-8AA2-4CB0-9EF8-F3AAD1BC8B12}" presName="level3hierChild" presStyleCnt="0"/>
      <dgm:spPr/>
    </dgm:pt>
    <dgm:pt modelId="{6C232AB7-EAEF-4A47-9DFE-8131E7B91190}" type="pres">
      <dgm:prSet presAssocID="{A8EA4A67-2772-4F8E-9294-BEE3D2BFF7C2}" presName="conn2-1" presStyleLbl="parChTrans1D4" presStyleIdx="4" presStyleCnt="16"/>
      <dgm:spPr/>
      <dgm:t>
        <a:bodyPr/>
        <a:lstStyle/>
        <a:p>
          <a:endParaRPr lang="it-IT"/>
        </a:p>
      </dgm:t>
    </dgm:pt>
    <dgm:pt modelId="{59F9063E-291E-4906-BECE-22D037989F1E}" type="pres">
      <dgm:prSet presAssocID="{A8EA4A67-2772-4F8E-9294-BEE3D2BFF7C2}" presName="connTx" presStyleLbl="parChTrans1D4" presStyleIdx="4" presStyleCnt="16"/>
      <dgm:spPr/>
      <dgm:t>
        <a:bodyPr/>
        <a:lstStyle/>
        <a:p>
          <a:endParaRPr lang="it-IT"/>
        </a:p>
      </dgm:t>
    </dgm:pt>
    <dgm:pt modelId="{E477D538-027F-4D3F-98EB-2F52048625D9}" type="pres">
      <dgm:prSet presAssocID="{C378ECA3-262A-4E4C-B1AB-129D05179328}" presName="root2" presStyleCnt="0"/>
      <dgm:spPr/>
    </dgm:pt>
    <dgm:pt modelId="{0D39D826-5322-4EDE-A3E5-8F22C09103F9}" type="pres">
      <dgm:prSet presAssocID="{C378ECA3-262A-4E4C-B1AB-129D05179328}" presName="LevelTwoTextNode" presStyleLbl="node4" presStyleIdx="4" presStyleCnt="16" custScaleX="146302" custScaleY="135018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A733172-69B2-4147-96BC-67C4655CBB29}" type="pres">
      <dgm:prSet presAssocID="{C378ECA3-262A-4E4C-B1AB-129D05179328}" presName="level3hierChild" presStyleCnt="0"/>
      <dgm:spPr/>
    </dgm:pt>
    <dgm:pt modelId="{6AA3F673-651D-4315-AC3F-FB2DF65BF474}" type="pres">
      <dgm:prSet presAssocID="{0B202817-35A4-4118-BD11-1039DA0386B2}" presName="conn2-1" presStyleLbl="parChTrans1D4" presStyleIdx="5" presStyleCnt="16"/>
      <dgm:spPr/>
      <dgm:t>
        <a:bodyPr/>
        <a:lstStyle/>
        <a:p>
          <a:endParaRPr lang="it-IT"/>
        </a:p>
      </dgm:t>
    </dgm:pt>
    <dgm:pt modelId="{00A49609-2B71-42D3-BEC7-035CCD249E75}" type="pres">
      <dgm:prSet presAssocID="{0B202817-35A4-4118-BD11-1039DA0386B2}" presName="connTx" presStyleLbl="parChTrans1D4" presStyleIdx="5" presStyleCnt="16"/>
      <dgm:spPr/>
      <dgm:t>
        <a:bodyPr/>
        <a:lstStyle/>
        <a:p>
          <a:endParaRPr lang="it-IT"/>
        </a:p>
      </dgm:t>
    </dgm:pt>
    <dgm:pt modelId="{DBD26D24-E023-4950-9DFC-2FAD6B5496D2}" type="pres">
      <dgm:prSet presAssocID="{2BC77F51-324E-4655-9FF6-1FD5A99865FF}" presName="root2" presStyleCnt="0"/>
      <dgm:spPr/>
    </dgm:pt>
    <dgm:pt modelId="{93D38AEA-D6F5-47BD-93C5-4C210093C99A}" type="pres">
      <dgm:prSet presAssocID="{2BC77F51-324E-4655-9FF6-1FD5A99865FF}" presName="LevelTwoTextNode" presStyleLbl="node4" presStyleIdx="5" presStyleCnt="16" custScaleX="230761" custScaleY="14262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A2CB561-F9D2-4A0A-B48F-29AE6C888890}" type="pres">
      <dgm:prSet presAssocID="{2BC77F51-324E-4655-9FF6-1FD5A99865FF}" presName="level3hierChild" presStyleCnt="0"/>
      <dgm:spPr/>
    </dgm:pt>
    <dgm:pt modelId="{6A433517-C34F-4626-AB5B-DABBDC9E1C30}" type="pres">
      <dgm:prSet presAssocID="{756A4269-8523-4C1C-A9C4-5AB047E480A4}" presName="conn2-1" presStyleLbl="parChTrans1D3" presStyleIdx="3" presStyleCnt="8"/>
      <dgm:spPr/>
      <dgm:t>
        <a:bodyPr/>
        <a:lstStyle/>
        <a:p>
          <a:endParaRPr lang="it-IT"/>
        </a:p>
      </dgm:t>
    </dgm:pt>
    <dgm:pt modelId="{EB4AE681-ACB7-45D6-B962-42619661DE4D}" type="pres">
      <dgm:prSet presAssocID="{756A4269-8523-4C1C-A9C4-5AB047E480A4}" presName="connTx" presStyleLbl="parChTrans1D3" presStyleIdx="3" presStyleCnt="8"/>
      <dgm:spPr/>
      <dgm:t>
        <a:bodyPr/>
        <a:lstStyle/>
        <a:p>
          <a:endParaRPr lang="it-IT"/>
        </a:p>
      </dgm:t>
    </dgm:pt>
    <dgm:pt modelId="{68D087D6-4738-4EF3-9896-0EA2F51EF8AC}" type="pres">
      <dgm:prSet presAssocID="{4BE75872-B9C8-4F49-89BE-F6E1761C8B90}" presName="root2" presStyleCnt="0"/>
      <dgm:spPr/>
    </dgm:pt>
    <dgm:pt modelId="{09BBF213-FB7E-47BD-93AA-827ED4927673}" type="pres">
      <dgm:prSet presAssocID="{4BE75872-B9C8-4F49-89BE-F6E1761C8B90}" presName="LevelTwoTextNode" presStyleLbl="node3" presStyleIdx="3" presStyleCnt="8" custScaleX="13709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6D5D652-BA49-449B-8924-680C36DD40B4}" type="pres">
      <dgm:prSet presAssocID="{4BE75872-B9C8-4F49-89BE-F6E1761C8B90}" presName="level3hierChild" presStyleCnt="0"/>
      <dgm:spPr/>
    </dgm:pt>
    <dgm:pt modelId="{B2E56816-0B9C-4754-895C-18A6C89A8F30}" type="pres">
      <dgm:prSet presAssocID="{D827720B-E601-4916-B052-69437D2EE6FE}" presName="conn2-1" presStyleLbl="parChTrans1D4" presStyleIdx="6" presStyleCnt="16"/>
      <dgm:spPr/>
      <dgm:t>
        <a:bodyPr/>
        <a:lstStyle/>
        <a:p>
          <a:endParaRPr lang="it-IT"/>
        </a:p>
      </dgm:t>
    </dgm:pt>
    <dgm:pt modelId="{017A5A2B-76B4-4970-B8EE-911FA2681B2D}" type="pres">
      <dgm:prSet presAssocID="{D827720B-E601-4916-B052-69437D2EE6FE}" presName="connTx" presStyleLbl="parChTrans1D4" presStyleIdx="6" presStyleCnt="16"/>
      <dgm:spPr/>
      <dgm:t>
        <a:bodyPr/>
        <a:lstStyle/>
        <a:p>
          <a:endParaRPr lang="it-IT"/>
        </a:p>
      </dgm:t>
    </dgm:pt>
    <dgm:pt modelId="{6B91D335-EC51-464A-BEDC-4C383C9FFB57}" type="pres">
      <dgm:prSet presAssocID="{50E2C5C9-F51D-47E3-BA5E-1FF1853F62F1}" presName="root2" presStyleCnt="0"/>
      <dgm:spPr/>
    </dgm:pt>
    <dgm:pt modelId="{3C8FCF40-0071-423B-AF8D-F7A8E9A4C5D8}" type="pres">
      <dgm:prSet presAssocID="{50E2C5C9-F51D-47E3-BA5E-1FF1853F62F1}" presName="LevelTwoTextNode" presStyleLbl="node4" presStyleIdx="6" presStyleCnt="16" custScaleX="146302" custScaleY="135018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0AFC1A5-352B-4752-A408-61065FB02E6E}" type="pres">
      <dgm:prSet presAssocID="{50E2C5C9-F51D-47E3-BA5E-1FF1853F62F1}" presName="level3hierChild" presStyleCnt="0"/>
      <dgm:spPr/>
    </dgm:pt>
    <dgm:pt modelId="{43A70EFF-D3F3-4634-8385-28C3664C2C9A}" type="pres">
      <dgm:prSet presAssocID="{E4D6837F-535E-452C-BCA7-D8D5B476F669}" presName="conn2-1" presStyleLbl="parChTrans1D4" presStyleIdx="7" presStyleCnt="16"/>
      <dgm:spPr/>
      <dgm:t>
        <a:bodyPr/>
        <a:lstStyle/>
        <a:p>
          <a:endParaRPr lang="it-IT"/>
        </a:p>
      </dgm:t>
    </dgm:pt>
    <dgm:pt modelId="{22FA5A8B-C106-4BCB-B304-AE728685CF10}" type="pres">
      <dgm:prSet presAssocID="{E4D6837F-535E-452C-BCA7-D8D5B476F669}" presName="connTx" presStyleLbl="parChTrans1D4" presStyleIdx="7" presStyleCnt="16"/>
      <dgm:spPr/>
      <dgm:t>
        <a:bodyPr/>
        <a:lstStyle/>
        <a:p>
          <a:endParaRPr lang="it-IT"/>
        </a:p>
      </dgm:t>
    </dgm:pt>
    <dgm:pt modelId="{C6B4D7B4-DAC7-4B7E-B82E-B9989E5C87CA}" type="pres">
      <dgm:prSet presAssocID="{1F90A112-AFD3-4920-9274-A6CF6E9ECC3F}" presName="root2" presStyleCnt="0"/>
      <dgm:spPr/>
    </dgm:pt>
    <dgm:pt modelId="{376F7F0C-0671-46FB-9486-2F4E2B7D9A75}" type="pres">
      <dgm:prSet presAssocID="{1F90A112-AFD3-4920-9274-A6CF6E9ECC3F}" presName="LevelTwoTextNode" presStyleLbl="node4" presStyleIdx="7" presStyleCnt="16" custScaleX="230761" custScaleY="14262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965D1BE-28F1-4F4C-AB6D-CF5A8FAD5A14}" type="pres">
      <dgm:prSet presAssocID="{1F90A112-AFD3-4920-9274-A6CF6E9ECC3F}" presName="level3hierChild" presStyleCnt="0"/>
      <dgm:spPr/>
    </dgm:pt>
    <dgm:pt modelId="{00AA13B0-1E31-4B32-99CB-2B756B7252AE}" type="pres">
      <dgm:prSet presAssocID="{61C8DDAE-2A67-4ED4-B198-1B16A68DA17B}" presName="conn2-1" presStyleLbl="parChTrans1D2" presStyleIdx="3" presStyleCnt="6"/>
      <dgm:spPr/>
      <dgm:t>
        <a:bodyPr/>
        <a:lstStyle/>
        <a:p>
          <a:endParaRPr lang="it-IT"/>
        </a:p>
      </dgm:t>
    </dgm:pt>
    <dgm:pt modelId="{FABEF49E-BB43-41DC-B927-7E9D02347BC3}" type="pres">
      <dgm:prSet presAssocID="{61C8DDAE-2A67-4ED4-B198-1B16A68DA17B}" presName="connTx" presStyleLbl="parChTrans1D2" presStyleIdx="3" presStyleCnt="6"/>
      <dgm:spPr/>
      <dgm:t>
        <a:bodyPr/>
        <a:lstStyle/>
        <a:p>
          <a:endParaRPr lang="it-IT"/>
        </a:p>
      </dgm:t>
    </dgm:pt>
    <dgm:pt modelId="{7F2651DB-A51D-461C-9D74-24EA4ADFD0EC}" type="pres">
      <dgm:prSet presAssocID="{C799BD3D-656D-4A3C-963A-A4A63EFED678}" presName="root2" presStyleCnt="0"/>
      <dgm:spPr/>
    </dgm:pt>
    <dgm:pt modelId="{AF5E0FC4-D4A3-44EB-AB2E-33C206259B77}" type="pres">
      <dgm:prSet presAssocID="{C799BD3D-656D-4A3C-963A-A4A63EFED678}" presName="LevelTwoTextNode" presStyleLbl="node2" presStyleIdx="3" presStyleCnt="6" custScaleX="149921" custScaleY="197145" custLinFactNeighborX="308" custLinFactNeighborY="2158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6ABE834-450F-4622-BBAE-F4F49F6AF5F0}" type="pres">
      <dgm:prSet presAssocID="{C799BD3D-656D-4A3C-963A-A4A63EFED678}" presName="level3hierChild" presStyleCnt="0"/>
      <dgm:spPr/>
    </dgm:pt>
    <dgm:pt modelId="{282FB4A1-7D39-4600-A58C-5A17E3558E89}" type="pres">
      <dgm:prSet presAssocID="{8EE7615B-8058-4C25-81B9-402CB84ADA2C}" presName="conn2-1" presStyleLbl="parChTrans1D3" presStyleIdx="4" presStyleCnt="8"/>
      <dgm:spPr/>
      <dgm:t>
        <a:bodyPr/>
        <a:lstStyle/>
        <a:p>
          <a:endParaRPr lang="it-IT"/>
        </a:p>
      </dgm:t>
    </dgm:pt>
    <dgm:pt modelId="{7582F860-F7BC-4929-8444-04EDD6E67E93}" type="pres">
      <dgm:prSet presAssocID="{8EE7615B-8058-4C25-81B9-402CB84ADA2C}" presName="connTx" presStyleLbl="parChTrans1D3" presStyleIdx="4" presStyleCnt="8"/>
      <dgm:spPr/>
      <dgm:t>
        <a:bodyPr/>
        <a:lstStyle/>
        <a:p>
          <a:endParaRPr lang="it-IT"/>
        </a:p>
      </dgm:t>
    </dgm:pt>
    <dgm:pt modelId="{46CBA4D4-8DF6-4446-992F-EDEE90391C1C}" type="pres">
      <dgm:prSet presAssocID="{2CC5924C-FDF2-4660-B12E-3D116D4A7313}" presName="root2" presStyleCnt="0"/>
      <dgm:spPr/>
    </dgm:pt>
    <dgm:pt modelId="{653FC69D-0699-4E24-9917-26DA24DB94AB}" type="pres">
      <dgm:prSet presAssocID="{2CC5924C-FDF2-4660-B12E-3D116D4A7313}" presName="LevelTwoTextNode" presStyleLbl="node3" presStyleIdx="4" presStyleCnt="8" custScaleX="137092" custScaleY="85577" custLinFactNeighborX="927" custLinFactNeighborY="911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8117C26-4184-4A5D-AF0F-432EDB3FCA15}" type="pres">
      <dgm:prSet presAssocID="{2CC5924C-FDF2-4660-B12E-3D116D4A7313}" presName="level3hierChild" presStyleCnt="0"/>
      <dgm:spPr/>
    </dgm:pt>
    <dgm:pt modelId="{D4E3EDEC-1116-4662-8F31-E3947A076159}" type="pres">
      <dgm:prSet presAssocID="{8847751A-3DDA-4F95-98FA-A32590F8B082}" presName="conn2-1" presStyleLbl="parChTrans1D4" presStyleIdx="8" presStyleCnt="16"/>
      <dgm:spPr/>
      <dgm:t>
        <a:bodyPr/>
        <a:lstStyle/>
        <a:p>
          <a:endParaRPr lang="it-IT"/>
        </a:p>
      </dgm:t>
    </dgm:pt>
    <dgm:pt modelId="{5691D583-9E25-47EF-B751-B24E5D4179D6}" type="pres">
      <dgm:prSet presAssocID="{8847751A-3DDA-4F95-98FA-A32590F8B082}" presName="connTx" presStyleLbl="parChTrans1D4" presStyleIdx="8" presStyleCnt="16"/>
      <dgm:spPr/>
      <dgm:t>
        <a:bodyPr/>
        <a:lstStyle/>
        <a:p>
          <a:endParaRPr lang="it-IT"/>
        </a:p>
      </dgm:t>
    </dgm:pt>
    <dgm:pt modelId="{D1351BAC-C576-4A92-8DBC-F81515958091}" type="pres">
      <dgm:prSet presAssocID="{645EFBA7-4F44-4334-B918-179626C4028B}" presName="root2" presStyleCnt="0"/>
      <dgm:spPr/>
    </dgm:pt>
    <dgm:pt modelId="{98BB1160-EB69-4F77-B5AE-150ADC1CD5FD}" type="pres">
      <dgm:prSet presAssocID="{645EFBA7-4F44-4334-B918-179626C4028B}" presName="LevelTwoTextNode" presStyleLbl="node4" presStyleIdx="8" presStyleCnt="16" custScaleX="146302" custScaleY="135018" custLinFactNeighborX="927" custLinFactNeighborY="911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D217254-EB86-4C38-96F1-8705C34F117A}" type="pres">
      <dgm:prSet presAssocID="{645EFBA7-4F44-4334-B918-179626C4028B}" presName="level3hierChild" presStyleCnt="0"/>
      <dgm:spPr/>
    </dgm:pt>
    <dgm:pt modelId="{75338B87-3EA2-4D11-9044-FF6BC9C02171}" type="pres">
      <dgm:prSet presAssocID="{86ABEF50-FF39-4539-83B8-66C6E6090183}" presName="conn2-1" presStyleLbl="parChTrans1D4" presStyleIdx="9" presStyleCnt="16"/>
      <dgm:spPr/>
      <dgm:t>
        <a:bodyPr/>
        <a:lstStyle/>
        <a:p>
          <a:endParaRPr lang="it-IT"/>
        </a:p>
      </dgm:t>
    </dgm:pt>
    <dgm:pt modelId="{991C36DD-670B-4CDE-AC57-B8B29BE98BC4}" type="pres">
      <dgm:prSet presAssocID="{86ABEF50-FF39-4539-83B8-66C6E6090183}" presName="connTx" presStyleLbl="parChTrans1D4" presStyleIdx="9" presStyleCnt="16"/>
      <dgm:spPr/>
      <dgm:t>
        <a:bodyPr/>
        <a:lstStyle/>
        <a:p>
          <a:endParaRPr lang="it-IT"/>
        </a:p>
      </dgm:t>
    </dgm:pt>
    <dgm:pt modelId="{1555D3A2-DED8-4C03-AFC4-68912262DF6D}" type="pres">
      <dgm:prSet presAssocID="{FF6E5EF3-59ED-4924-927E-C42C98BB8B9D}" presName="root2" presStyleCnt="0"/>
      <dgm:spPr/>
    </dgm:pt>
    <dgm:pt modelId="{AF010098-8EA6-49DD-937A-A6834B309F29}" type="pres">
      <dgm:prSet presAssocID="{FF6E5EF3-59ED-4924-927E-C42C98BB8B9D}" presName="LevelTwoTextNode" presStyleLbl="node4" presStyleIdx="9" presStyleCnt="16" custScaleX="230761" custScaleY="142623" custLinFactNeighborX="927" custLinFactNeighborY="911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74DC9D9-9393-4023-BCCF-D41EF05F66BB}" type="pres">
      <dgm:prSet presAssocID="{FF6E5EF3-59ED-4924-927E-C42C98BB8B9D}" presName="level3hierChild" presStyleCnt="0"/>
      <dgm:spPr/>
    </dgm:pt>
    <dgm:pt modelId="{283B4305-9937-4ABE-9C77-00366849D75E}" type="pres">
      <dgm:prSet presAssocID="{0A1D6524-E9DF-4072-A976-B79667B9C911}" presName="conn2-1" presStyleLbl="parChTrans1D2" presStyleIdx="4" presStyleCnt="6"/>
      <dgm:spPr/>
      <dgm:t>
        <a:bodyPr/>
        <a:lstStyle/>
        <a:p>
          <a:endParaRPr lang="it-IT"/>
        </a:p>
      </dgm:t>
    </dgm:pt>
    <dgm:pt modelId="{169D31BE-B03F-4DAA-B614-5E39DB4D0DEB}" type="pres">
      <dgm:prSet presAssocID="{0A1D6524-E9DF-4072-A976-B79667B9C911}" presName="connTx" presStyleLbl="parChTrans1D2" presStyleIdx="4" presStyleCnt="6"/>
      <dgm:spPr/>
      <dgm:t>
        <a:bodyPr/>
        <a:lstStyle/>
        <a:p>
          <a:endParaRPr lang="it-IT"/>
        </a:p>
      </dgm:t>
    </dgm:pt>
    <dgm:pt modelId="{AA6DA440-F0CA-4F2F-AC56-418F44323BCA}" type="pres">
      <dgm:prSet presAssocID="{8FE6B312-0E26-4E19-B869-B342D34F713A}" presName="root2" presStyleCnt="0"/>
      <dgm:spPr/>
    </dgm:pt>
    <dgm:pt modelId="{F7C5E641-EBAF-4543-A487-B29FABDAF30C}" type="pres">
      <dgm:prSet presAssocID="{8FE6B312-0E26-4E19-B869-B342D34F713A}" presName="LevelTwoTextNode" presStyleLbl="node2" presStyleIdx="4" presStyleCnt="6" custScaleX="149921" custScaleY="197145" custLinFactNeighborX="308" custLinFactNeighborY="2158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99666C0-8A61-4943-A184-305451108073}" type="pres">
      <dgm:prSet presAssocID="{8FE6B312-0E26-4E19-B869-B342D34F713A}" presName="level3hierChild" presStyleCnt="0"/>
      <dgm:spPr/>
    </dgm:pt>
    <dgm:pt modelId="{FAB615D9-DF1A-41E7-9C02-1A23BAA7FC4B}" type="pres">
      <dgm:prSet presAssocID="{0F5DF6F4-118E-4914-974C-9572FEDDE51F}" presName="conn2-1" presStyleLbl="parChTrans1D3" presStyleIdx="5" presStyleCnt="8"/>
      <dgm:spPr/>
      <dgm:t>
        <a:bodyPr/>
        <a:lstStyle/>
        <a:p>
          <a:endParaRPr lang="it-IT"/>
        </a:p>
      </dgm:t>
    </dgm:pt>
    <dgm:pt modelId="{7FA77ADC-42BA-40D9-ACB3-D4F422E6C5EA}" type="pres">
      <dgm:prSet presAssocID="{0F5DF6F4-118E-4914-974C-9572FEDDE51F}" presName="connTx" presStyleLbl="parChTrans1D3" presStyleIdx="5" presStyleCnt="8"/>
      <dgm:spPr/>
      <dgm:t>
        <a:bodyPr/>
        <a:lstStyle/>
        <a:p>
          <a:endParaRPr lang="it-IT"/>
        </a:p>
      </dgm:t>
    </dgm:pt>
    <dgm:pt modelId="{079A2EC0-EDA6-4EE4-9B5A-DE7F6C2DD1C0}" type="pres">
      <dgm:prSet presAssocID="{69ADA4E8-3889-42B1-A052-31DFD52ED6D4}" presName="root2" presStyleCnt="0"/>
      <dgm:spPr/>
    </dgm:pt>
    <dgm:pt modelId="{E64108EC-F2B7-43CC-8894-B258EE004884}" type="pres">
      <dgm:prSet presAssocID="{69ADA4E8-3889-42B1-A052-31DFD52ED6D4}" presName="LevelTwoTextNode" presStyleLbl="node3" presStyleIdx="5" presStyleCnt="8" custScaleX="13709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2865276-C885-4CDB-AA7C-0BAAEA266CD8}" type="pres">
      <dgm:prSet presAssocID="{69ADA4E8-3889-42B1-A052-31DFD52ED6D4}" presName="level3hierChild" presStyleCnt="0"/>
      <dgm:spPr/>
    </dgm:pt>
    <dgm:pt modelId="{D8EE509F-3A94-4567-91A8-8868306BF256}" type="pres">
      <dgm:prSet presAssocID="{7BB0EF5B-B3C6-4E76-A122-13CAD3A0C772}" presName="conn2-1" presStyleLbl="parChTrans1D4" presStyleIdx="10" presStyleCnt="16"/>
      <dgm:spPr/>
      <dgm:t>
        <a:bodyPr/>
        <a:lstStyle/>
        <a:p>
          <a:endParaRPr lang="it-IT"/>
        </a:p>
      </dgm:t>
    </dgm:pt>
    <dgm:pt modelId="{71649965-6DFF-4564-AC89-970A8BF271AD}" type="pres">
      <dgm:prSet presAssocID="{7BB0EF5B-B3C6-4E76-A122-13CAD3A0C772}" presName="connTx" presStyleLbl="parChTrans1D4" presStyleIdx="10" presStyleCnt="16"/>
      <dgm:spPr/>
      <dgm:t>
        <a:bodyPr/>
        <a:lstStyle/>
        <a:p>
          <a:endParaRPr lang="it-IT"/>
        </a:p>
      </dgm:t>
    </dgm:pt>
    <dgm:pt modelId="{618D0C4C-8084-4002-9CB1-66BACC438B17}" type="pres">
      <dgm:prSet presAssocID="{289FFA23-8C26-4D6E-B9FF-F45D4F97E14A}" presName="root2" presStyleCnt="0"/>
      <dgm:spPr/>
    </dgm:pt>
    <dgm:pt modelId="{CB11078D-1F00-4043-B296-33D8D19B797E}" type="pres">
      <dgm:prSet presAssocID="{289FFA23-8C26-4D6E-B9FF-F45D4F97E14A}" presName="LevelTwoTextNode" presStyleLbl="node4" presStyleIdx="10" presStyleCnt="16" custScaleX="146302" custScaleY="135018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C120CB2-5044-4826-942F-7118D7602A65}" type="pres">
      <dgm:prSet presAssocID="{289FFA23-8C26-4D6E-B9FF-F45D4F97E14A}" presName="level3hierChild" presStyleCnt="0"/>
      <dgm:spPr/>
    </dgm:pt>
    <dgm:pt modelId="{DDC85D55-A416-4451-8DC0-A020C23B6703}" type="pres">
      <dgm:prSet presAssocID="{2697C5B0-EF83-4241-8094-D9B26C87685C}" presName="conn2-1" presStyleLbl="parChTrans1D4" presStyleIdx="11" presStyleCnt="16"/>
      <dgm:spPr/>
      <dgm:t>
        <a:bodyPr/>
        <a:lstStyle/>
        <a:p>
          <a:endParaRPr lang="it-IT"/>
        </a:p>
      </dgm:t>
    </dgm:pt>
    <dgm:pt modelId="{9DB2A08D-7EB5-449B-B2CC-459110FB9E82}" type="pres">
      <dgm:prSet presAssocID="{2697C5B0-EF83-4241-8094-D9B26C87685C}" presName="connTx" presStyleLbl="parChTrans1D4" presStyleIdx="11" presStyleCnt="16"/>
      <dgm:spPr/>
      <dgm:t>
        <a:bodyPr/>
        <a:lstStyle/>
        <a:p>
          <a:endParaRPr lang="it-IT"/>
        </a:p>
      </dgm:t>
    </dgm:pt>
    <dgm:pt modelId="{51DA3D64-8DFB-44A8-9D0F-F36EABD1205B}" type="pres">
      <dgm:prSet presAssocID="{70EBBD22-A485-40DA-8560-02876BEE8AB3}" presName="root2" presStyleCnt="0"/>
      <dgm:spPr/>
    </dgm:pt>
    <dgm:pt modelId="{74F2B09C-CA6A-400B-AB3C-8CABD2B59085}" type="pres">
      <dgm:prSet presAssocID="{70EBBD22-A485-40DA-8560-02876BEE8AB3}" presName="LevelTwoTextNode" presStyleLbl="node4" presStyleIdx="11" presStyleCnt="16" custScaleX="230761" custScaleY="14262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61C16A2-5644-4C74-A241-62B0F7243E35}" type="pres">
      <dgm:prSet presAssocID="{70EBBD22-A485-40DA-8560-02876BEE8AB3}" presName="level3hierChild" presStyleCnt="0"/>
      <dgm:spPr/>
    </dgm:pt>
    <dgm:pt modelId="{C2CE4940-1BDF-43A3-9794-75D4DDA923B2}" type="pres">
      <dgm:prSet presAssocID="{0849BC5A-BCBC-4AF8-9505-3FA09009521D}" presName="conn2-1" presStyleLbl="parChTrans1D3" presStyleIdx="6" presStyleCnt="8"/>
      <dgm:spPr/>
      <dgm:t>
        <a:bodyPr/>
        <a:lstStyle/>
        <a:p>
          <a:endParaRPr lang="it-IT"/>
        </a:p>
      </dgm:t>
    </dgm:pt>
    <dgm:pt modelId="{696FD946-7EBE-45C1-BC6C-55F4905C12F7}" type="pres">
      <dgm:prSet presAssocID="{0849BC5A-BCBC-4AF8-9505-3FA09009521D}" presName="connTx" presStyleLbl="parChTrans1D3" presStyleIdx="6" presStyleCnt="8"/>
      <dgm:spPr/>
      <dgm:t>
        <a:bodyPr/>
        <a:lstStyle/>
        <a:p>
          <a:endParaRPr lang="it-IT"/>
        </a:p>
      </dgm:t>
    </dgm:pt>
    <dgm:pt modelId="{602EA8B4-3861-42FE-9E3F-BBD09356F402}" type="pres">
      <dgm:prSet presAssocID="{EAF5CE70-23EE-4858-BEA9-09240ABEF0C8}" presName="root2" presStyleCnt="0"/>
      <dgm:spPr/>
    </dgm:pt>
    <dgm:pt modelId="{8984797E-ECB2-4427-9780-E40CBD3C71CD}" type="pres">
      <dgm:prSet presAssocID="{EAF5CE70-23EE-4858-BEA9-09240ABEF0C8}" presName="LevelTwoTextNode" presStyleLbl="node3" presStyleIdx="6" presStyleCnt="8" custScaleX="13709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B71F82F-38C1-496D-BDCC-8ABC68432BC5}" type="pres">
      <dgm:prSet presAssocID="{EAF5CE70-23EE-4858-BEA9-09240ABEF0C8}" presName="level3hierChild" presStyleCnt="0"/>
      <dgm:spPr/>
    </dgm:pt>
    <dgm:pt modelId="{F1894D7A-D839-4432-AE0B-CC318CB5E9C5}" type="pres">
      <dgm:prSet presAssocID="{4EE93B05-5C8A-4945-ADA9-91DDCB10B859}" presName="conn2-1" presStyleLbl="parChTrans1D4" presStyleIdx="12" presStyleCnt="16"/>
      <dgm:spPr/>
      <dgm:t>
        <a:bodyPr/>
        <a:lstStyle/>
        <a:p>
          <a:endParaRPr lang="it-IT"/>
        </a:p>
      </dgm:t>
    </dgm:pt>
    <dgm:pt modelId="{F136359F-FEDC-4845-A7C1-5232663E2477}" type="pres">
      <dgm:prSet presAssocID="{4EE93B05-5C8A-4945-ADA9-91DDCB10B859}" presName="connTx" presStyleLbl="parChTrans1D4" presStyleIdx="12" presStyleCnt="16"/>
      <dgm:spPr/>
      <dgm:t>
        <a:bodyPr/>
        <a:lstStyle/>
        <a:p>
          <a:endParaRPr lang="it-IT"/>
        </a:p>
      </dgm:t>
    </dgm:pt>
    <dgm:pt modelId="{6AAA5F9F-3045-40BE-B8DF-7AB6F3F76553}" type="pres">
      <dgm:prSet presAssocID="{760D8625-9608-4CEC-9E34-7CDA591E8834}" presName="root2" presStyleCnt="0"/>
      <dgm:spPr/>
    </dgm:pt>
    <dgm:pt modelId="{6DA0B847-7AB9-4F93-B076-B8423CD56DE9}" type="pres">
      <dgm:prSet presAssocID="{760D8625-9608-4CEC-9E34-7CDA591E8834}" presName="LevelTwoTextNode" presStyleLbl="node4" presStyleIdx="12" presStyleCnt="16" custScaleX="146302" custScaleY="135018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C1E265B-FEB2-4D85-8DA6-38C9E64E19C5}" type="pres">
      <dgm:prSet presAssocID="{760D8625-9608-4CEC-9E34-7CDA591E8834}" presName="level3hierChild" presStyleCnt="0"/>
      <dgm:spPr/>
    </dgm:pt>
    <dgm:pt modelId="{4C75E88B-48F4-4007-882D-DE9223FF7AE3}" type="pres">
      <dgm:prSet presAssocID="{95B9B0A5-7FFF-4BCA-A4B2-541B233896A8}" presName="conn2-1" presStyleLbl="parChTrans1D4" presStyleIdx="13" presStyleCnt="16"/>
      <dgm:spPr/>
      <dgm:t>
        <a:bodyPr/>
        <a:lstStyle/>
        <a:p>
          <a:endParaRPr lang="it-IT"/>
        </a:p>
      </dgm:t>
    </dgm:pt>
    <dgm:pt modelId="{E090237A-345F-46C4-B60B-98CD8DC623C8}" type="pres">
      <dgm:prSet presAssocID="{95B9B0A5-7FFF-4BCA-A4B2-541B233896A8}" presName="connTx" presStyleLbl="parChTrans1D4" presStyleIdx="13" presStyleCnt="16"/>
      <dgm:spPr/>
      <dgm:t>
        <a:bodyPr/>
        <a:lstStyle/>
        <a:p>
          <a:endParaRPr lang="it-IT"/>
        </a:p>
      </dgm:t>
    </dgm:pt>
    <dgm:pt modelId="{A275EFB8-A2AB-4EAA-BD98-7ADC5FA61E4F}" type="pres">
      <dgm:prSet presAssocID="{3D062C35-2A36-48DB-9206-406AAC0BC606}" presName="root2" presStyleCnt="0"/>
      <dgm:spPr/>
    </dgm:pt>
    <dgm:pt modelId="{84342AF4-4A6E-43C4-BCBE-D0CC93C1D918}" type="pres">
      <dgm:prSet presAssocID="{3D062C35-2A36-48DB-9206-406AAC0BC606}" presName="LevelTwoTextNode" presStyleLbl="node4" presStyleIdx="13" presStyleCnt="16" custScaleX="230761" custScaleY="14262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A5434DA-3C86-4003-969B-D9F34ED5B3A4}" type="pres">
      <dgm:prSet presAssocID="{3D062C35-2A36-48DB-9206-406AAC0BC606}" presName="level3hierChild" presStyleCnt="0"/>
      <dgm:spPr/>
    </dgm:pt>
    <dgm:pt modelId="{AE0FB7FB-9CFD-4718-9BAB-FBC72E5A1AFB}" type="pres">
      <dgm:prSet presAssocID="{C9A085E3-E916-47D8-B66E-4D68DC7BE9C7}" presName="conn2-1" presStyleLbl="parChTrans1D2" presStyleIdx="5" presStyleCnt="6"/>
      <dgm:spPr/>
      <dgm:t>
        <a:bodyPr/>
        <a:lstStyle/>
        <a:p>
          <a:endParaRPr lang="it-IT"/>
        </a:p>
      </dgm:t>
    </dgm:pt>
    <dgm:pt modelId="{D8B11783-C992-4C26-B195-B2A18D3879F5}" type="pres">
      <dgm:prSet presAssocID="{C9A085E3-E916-47D8-B66E-4D68DC7BE9C7}" presName="connTx" presStyleLbl="parChTrans1D2" presStyleIdx="5" presStyleCnt="6"/>
      <dgm:spPr/>
      <dgm:t>
        <a:bodyPr/>
        <a:lstStyle/>
        <a:p>
          <a:endParaRPr lang="it-IT"/>
        </a:p>
      </dgm:t>
    </dgm:pt>
    <dgm:pt modelId="{0BEB24A4-E8D3-486B-92AE-31E610D4FEEA}" type="pres">
      <dgm:prSet presAssocID="{8379989B-C628-4182-A7F1-8AEAE772DA95}" presName="root2" presStyleCnt="0"/>
      <dgm:spPr/>
    </dgm:pt>
    <dgm:pt modelId="{E0F7227F-AC6F-4D31-A4C3-E4A03EE39A68}" type="pres">
      <dgm:prSet presAssocID="{8379989B-C628-4182-A7F1-8AEAE772DA95}" presName="LevelTwoTextNode" presStyleLbl="node2" presStyleIdx="5" presStyleCnt="6" custScaleX="149921" custScaleY="197145" custLinFactNeighborX="308" custLinFactNeighborY="2158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CA191C9-2FF9-4784-88DD-CAE740E309C0}" type="pres">
      <dgm:prSet presAssocID="{8379989B-C628-4182-A7F1-8AEAE772DA95}" presName="level3hierChild" presStyleCnt="0"/>
      <dgm:spPr/>
    </dgm:pt>
    <dgm:pt modelId="{9F8A4A68-6206-481C-9F52-36011701B175}" type="pres">
      <dgm:prSet presAssocID="{AC19A54D-DAEC-4C25-B336-D9BBB44C2F2D}" presName="conn2-1" presStyleLbl="parChTrans1D3" presStyleIdx="7" presStyleCnt="8"/>
      <dgm:spPr/>
      <dgm:t>
        <a:bodyPr/>
        <a:lstStyle/>
        <a:p>
          <a:endParaRPr lang="it-IT"/>
        </a:p>
      </dgm:t>
    </dgm:pt>
    <dgm:pt modelId="{FA0E26FB-90C5-456B-A7B1-17948BA5D3C9}" type="pres">
      <dgm:prSet presAssocID="{AC19A54D-DAEC-4C25-B336-D9BBB44C2F2D}" presName="connTx" presStyleLbl="parChTrans1D3" presStyleIdx="7" presStyleCnt="8"/>
      <dgm:spPr/>
      <dgm:t>
        <a:bodyPr/>
        <a:lstStyle/>
        <a:p>
          <a:endParaRPr lang="it-IT"/>
        </a:p>
      </dgm:t>
    </dgm:pt>
    <dgm:pt modelId="{5E3F5333-91A9-4A3D-B022-73AAFF91B5D0}" type="pres">
      <dgm:prSet presAssocID="{181395E7-EFBB-4E5A-9C39-13686C9A85DA}" presName="root2" presStyleCnt="0"/>
      <dgm:spPr/>
    </dgm:pt>
    <dgm:pt modelId="{FEA5BD6F-E279-4163-AD25-31CFD281BB78}" type="pres">
      <dgm:prSet presAssocID="{181395E7-EFBB-4E5A-9C39-13686C9A85DA}" presName="LevelTwoTextNode" presStyleLbl="node3" presStyleIdx="7" presStyleCnt="8" custScaleX="13709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A39549D-CE53-4121-9FE1-36591FA6920B}" type="pres">
      <dgm:prSet presAssocID="{181395E7-EFBB-4E5A-9C39-13686C9A85DA}" presName="level3hierChild" presStyleCnt="0"/>
      <dgm:spPr/>
    </dgm:pt>
    <dgm:pt modelId="{449B0FA8-792F-4A65-8631-B40CE5C69759}" type="pres">
      <dgm:prSet presAssocID="{0540B6BC-1C33-428D-A00E-C45BBDD2F071}" presName="conn2-1" presStyleLbl="parChTrans1D4" presStyleIdx="14" presStyleCnt="16"/>
      <dgm:spPr/>
      <dgm:t>
        <a:bodyPr/>
        <a:lstStyle/>
        <a:p>
          <a:endParaRPr lang="it-IT"/>
        </a:p>
      </dgm:t>
    </dgm:pt>
    <dgm:pt modelId="{1C3E628B-0B1E-46F1-B433-89CFFCD08657}" type="pres">
      <dgm:prSet presAssocID="{0540B6BC-1C33-428D-A00E-C45BBDD2F071}" presName="connTx" presStyleLbl="parChTrans1D4" presStyleIdx="14" presStyleCnt="16"/>
      <dgm:spPr/>
      <dgm:t>
        <a:bodyPr/>
        <a:lstStyle/>
        <a:p>
          <a:endParaRPr lang="it-IT"/>
        </a:p>
      </dgm:t>
    </dgm:pt>
    <dgm:pt modelId="{CAB85F19-3277-4DE8-AF02-1E08E4CA87C2}" type="pres">
      <dgm:prSet presAssocID="{04131CB9-2ADF-413F-BEBD-68C4563C3736}" presName="root2" presStyleCnt="0"/>
      <dgm:spPr/>
    </dgm:pt>
    <dgm:pt modelId="{220CDD9A-C846-4F3D-9D47-DDABF409795C}" type="pres">
      <dgm:prSet presAssocID="{04131CB9-2ADF-413F-BEBD-68C4563C3736}" presName="LevelTwoTextNode" presStyleLbl="node4" presStyleIdx="14" presStyleCnt="16" custScaleX="146302" custScaleY="135018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1C5CAAA-40F8-4FAE-A2B0-600382CB0441}" type="pres">
      <dgm:prSet presAssocID="{04131CB9-2ADF-413F-BEBD-68C4563C3736}" presName="level3hierChild" presStyleCnt="0"/>
      <dgm:spPr/>
    </dgm:pt>
    <dgm:pt modelId="{B0197565-411D-4625-AA65-7FDAF0221E32}" type="pres">
      <dgm:prSet presAssocID="{FC1E1383-951A-4C93-B927-07761CF52DDE}" presName="conn2-1" presStyleLbl="parChTrans1D4" presStyleIdx="15" presStyleCnt="16"/>
      <dgm:spPr/>
      <dgm:t>
        <a:bodyPr/>
        <a:lstStyle/>
        <a:p>
          <a:endParaRPr lang="it-IT"/>
        </a:p>
      </dgm:t>
    </dgm:pt>
    <dgm:pt modelId="{27CB0079-6936-4324-B973-E5F66A7E21AF}" type="pres">
      <dgm:prSet presAssocID="{FC1E1383-951A-4C93-B927-07761CF52DDE}" presName="connTx" presStyleLbl="parChTrans1D4" presStyleIdx="15" presStyleCnt="16"/>
      <dgm:spPr/>
      <dgm:t>
        <a:bodyPr/>
        <a:lstStyle/>
        <a:p>
          <a:endParaRPr lang="it-IT"/>
        </a:p>
      </dgm:t>
    </dgm:pt>
    <dgm:pt modelId="{18BDDF6C-6AC6-4617-BC64-69E4E933DAF7}" type="pres">
      <dgm:prSet presAssocID="{22F0C4FD-ABF7-4872-ABD9-FAA0C0278334}" presName="root2" presStyleCnt="0"/>
      <dgm:spPr/>
    </dgm:pt>
    <dgm:pt modelId="{4C45B5FF-7F7D-4AAE-A732-A5138A3B576C}" type="pres">
      <dgm:prSet presAssocID="{22F0C4FD-ABF7-4872-ABD9-FAA0C0278334}" presName="LevelTwoTextNode" presStyleLbl="node4" presStyleIdx="15" presStyleCnt="16" custScaleX="230761" custScaleY="14262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0835814-725C-41D3-9C45-1C920ADCB5C3}" type="pres">
      <dgm:prSet presAssocID="{22F0C4FD-ABF7-4872-ABD9-FAA0C0278334}" presName="level3hierChild" presStyleCnt="0"/>
      <dgm:spPr/>
    </dgm:pt>
  </dgm:ptLst>
  <dgm:cxnLst>
    <dgm:cxn modelId="{62100DC8-4166-4824-AA27-51B57249CA8E}" type="presOf" srcId="{A8EA4A67-2772-4F8E-9294-BEE3D2BFF7C2}" destId="{6C232AB7-EAEF-4A47-9DFE-8131E7B91190}" srcOrd="0" destOrd="0" presId="urn:microsoft.com/office/officeart/2005/8/layout/hierarchy2"/>
    <dgm:cxn modelId="{0D661644-7E6D-4723-908D-A0A75C58A203}" type="presOf" srcId="{F653BD32-B408-4580-9B2D-3819314DA453}" destId="{1400FAA1-0E99-4132-9312-D570C7FA3499}" srcOrd="0" destOrd="0" presId="urn:microsoft.com/office/officeart/2005/8/layout/hierarchy2"/>
    <dgm:cxn modelId="{4CF1BF59-08B7-43EB-8C17-2D82F7BD7BFF}" type="presOf" srcId="{4EE93B05-5C8A-4945-ADA9-91DDCB10B859}" destId="{F1894D7A-D839-4432-AE0B-CC318CB5E9C5}" srcOrd="0" destOrd="0" presId="urn:microsoft.com/office/officeart/2005/8/layout/hierarchy2"/>
    <dgm:cxn modelId="{368AC921-03A5-40E3-93C5-724EA915F526}" srcId="{606CB99E-8AA2-4CB0-9EF8-F3AAD1BC8B12}" destId="{C378ECA3-262A-4E4C-B1AB-129D05179328}" srcOrd="0" destOrd="0" parTransId="{A8EA4A67-2772-4F8E-9294-BEE3D2BFF7C2}" sibTransId="{A6B88667-E105-42C7-B6C6-8707490F37A2}"/>
    <dgm:cxn modelId="{D2EC09D8-70E8-4AC3-A214-D713F79108EC}" type="presOf" srcId="{C799BD3D-656D-4A3C-963A-A4A63EFED678}" destId="{AF5E0FC4-D4A3-44EB-AB2E-33C206259B77}" srcOrd="0" destOrd="0" presId="urn:microsoft.com/office/officeart/2005/8/layout/hierarchy2"/>
    <dgm:cxn modelId="{BEFE5901-6F5C-411D-B3A8-37F1BE09DF80}" type="presOf" srcId="{8847751A-3DDA-4F95-98FA-A32590F8B082}" destId="{5691D583-9E25-47EF-B751-B24E5D4179D6}" srcOrd="1" destOrd="0" presId="urn:microsoft.com/office/officeart/2005/8/layout/hierarchy2"/>
    <dgm:cxn modelId="{DF752E46-80AA-4E70-AA2E-51A42EA2158C}" type="presOf" srcId="{925F135D-42C4-43AD-9F06-C713FCD7BE28}" destId="{0E29A75D-E7BA-47F3-BB32-C7E289BF3645}" srcOrd="0" destOrd="0" presId="urn:microsoft.com/office/officeart/2005/8/layout/hierarchy2"/>
    <dgm:cxn modelId="{CEE227BE-1E95-4DFB-993A-6BD9BEB230A0}" srcId="{E33D6A2A-7903-42BD-8CB8-CD322DC78D40}" destId="{C799BD3D-656D-4A3C-963A-A4A63EFED678}" srcOrd="3" destOrd="0" parTransId="{61C8DDAE-2A67-4ED4-B198-1B16A68DA17B}" sibTransId="{16245A9E-A984-43C7-A6D1-CA2413825834}"/>
    <dgm:cxn modelId="{8ECCAC06-0C0F-4AE9-A04B-59B32FC03D69}" type="presOf" srcId="{9D83BDCA-7359-4B7D-B964-757303E4E73D}" destId="{6AE83810-C775-4D33-98F9-E2589551D738}" srcOrd="0" destOrd="0" presId="urn:microsoft.com/office/officeart/2005/8/layout/hierarchy2"/>
    <dgm:cxn modelId="{7F46EB92-50F7-48A8-8E90-8B759E538022}" srcId="{C4E88CB8-0C9A-4FCE-AF0A-AD71C39FC431}" destId="{C12EE44F-3196-4F3F-9422-F61A5F380784}" srcOrd="0" destOrd="0" parTransId="{7A292DBB-C517-41CB-8277-BF1BEA735F7B}" sibTransId="{02C87F70-FAE7-43C1-A323-17BC08BA4959}"/>
    <dgm:cxn modelId="{AF5FD84C-234E-4988-9F1B-71EADCDBCA70}" type="presOf" srcId="{4BE75872-B9C8-4F49-89BE-F6E1761C8B90}" destId="{09BBF213-FB7E-47BD-93AA-827ED4927673}" srcOrd="0" destOrd="0" presId="urn:microsoft.com/office/officeart/2005/8/layout/hierarchy2"/>
    <dgm:cxn modelId="{06177E7D-92EE-4838-8DA0-CEDC1FAA6220}" type="presOf" srcId="{F653BD32-B408-4580-9B2D-3819314DA453}" destId="{08FC5213-AE64-4472-A9E2-9A38B1587932}" srcOrd="1" destOrd="0" presId="urn:microsoft.com/office/officeart/2005/8/layout/hierarchy2"/>
    <dgm:cxn modelId="{CBC46505-7D31-4A99-BCF7-C7B536D34712}" type="presOf" srcId="{FC1E1383-951A-4C93-B927-07761CF52DDE}" destId="{27CB0079-6936-4324-B973-E5F66A7E21AF}" srcOrd="1" destOrd="0" presId="urn:microsoft.com/office/officeart/2005/8/layout/hierarchy2"/>
    <dgm:cxn modelId="{3530FCB7-33A8-4CFC-B31A-5D984E1C3A8C}" srcId="{589A8946-3C56-44FB-A484-20A25AA087AC}" destId="{FB9023D7-4A20-4CEA-9337-D6836896B1AA}" srcOrd="0" destOrd="0" parTransId="{66E9B13F-C472-4B6E-B16D-FFF351979E3E}" sibTransId="{426659F4-AA7F-4940-85C4-130FB71D4DD1}"/>
    <dgm:cxn modelId="{576CBB1D-F57F-4EB8-882B-AEEC2E653434}" type="presOf" srcId="{D827720B-E601-4916-B052-69437D2EE6FE}" destId="{017A5A2B-76B4-4970-B8EE-911FA2681B2D}" srcOrd="1" destOrd="0" presId="urn:microsoft.com/office/officeart/2005/8/layout/hierarchy2"/>
    <dgm:cxn modelId="{E939E9A4-0122-4F63-9A7F-6D60EDD22CAA}" type="presOf" srcId="{0F5DF6F4-118E-4914-974C-9572FEDDE51F}" destId="{7FA77ADC-42BA-40D9-ACB3-D4F422E6C5EA}" srcOrd="1" destOrd="0" presId="urn:microsoft.com/office/officeart/2005/8/layout/hierarchy2"/>
    <dgm:cxn modelId="{9EBE2F59-4CC9-4FB3-BD7E-C0D4438C501B}" type="presOf" srcId="{E4D6837F-535E-452C-BCA7-D8D5B476F669}" destId="{22FA5A8B-C106-4BCB-B304-AE728685CF10}" srcOrd="1" destOrd="0" presId="urn:microsoft.com/office/officeart/2005/8/layout/hierarchy2"/>
    <dgm:cxn modelId="{5E3D9BE0-B021-4F7A-97D9-7117ADDF30C9}" type="presOf" srcId="{75E4A73B-7832-41CD-BDD7-88E2866521FD}" destId="{977E8552-E16E-4C5E-B877-1D52F8B4E8FF}" srcOrd="0" destOrd="0" presId="urn:microsoft.com/office/officeart/2005/8/layout/hierarchy2"/>
    <dgm:cxn modelId="{13A0B2D9-083B-46A8-8A5A-FB3DD6B15A56}" srcId="{8DD4A9AF-CF6D-4E14-B564-D7BFBFB10DFF}" destId="{0E467A37-CCC3-4FC6-BFB8-1F4BB943AD8F}" srcOrd="0" destOrd="0" parTransId="{DB3AABEA-78E2-44B8-AFEB-E08E0C687076}" sibTransId="{220B8DA8-B898-46D2-ADAC-350E249AA6B4}"/>
    <dgm:cxn modelId="{DCCABEC1-D823-4523-A7AA-4DF3963AED5E}" type="presOf" srcId="{8EE7615B-8058-4C25-81B9-402CB84ADA2C}" destId="{7582F860-F7BC-4929-8444-04EDD6E67E93}" srcOrd="1" destOrd="0" presId="urn:microsoft.com/office/officeart/2005/8/layout/hierarchy2"/>
    <dgm:cxn modelId="{A1598CC6-F69E-449D-9D84-B9915B99DF8A}" srcId="{EAF5CE70-23EE-4858-BEA9-09240ABEF0C8}" destId="{760D8625-9608-4CEC-9E34-7CDA591E8834}" srcOrd="0" destOrd="0" parTransId="{4EE93B05-5C8A-4945-ADA9-91DDCB10B859}" sibTransId="{552E2DF9-0551-4B66-8404-09C75F83CCB3}"/>
    <dgm:cxn modelId="{7A1C95F9-1D90-4372-97F3-ADEF0C3C4C9B}" type="presOf" srcId="{DB3AABEA-78E2-44B8-AFEB-E08E0C687076}" destId="{FA61F43D-88A3-4BC3-A2BA-47C80B476810}" srcOrd="1" destOrd="0" presId="urn:microsoft.com/office/officeart/2005/8/layout/hierarchy2"/>
    <dgm:cxn modelId="{6D756E77-6C48-4E02-8B77-515BF15D2ACA}" type="presOf" srcId="{66E9B13F-C472-4B6E-B16D-FFF351979E3E}" destId="{E5192701-E029-495C-95A3-1E09BB9F7313}" srcOrd="0" destOrd="0" presId="urn:microsoft.com/office/officeart/2005/8/layout/hierarchy2"/>
    <dgm:cxn modelId="{47F2767B-D85C-49F1-BA93-BD4726149A83}" type="presOf" srcId="{645EFBA7-4F44-4334-B918-179626C4028B}" destId="{98BB1160-EB69-4F77-B5AE-150ADC1CD5FD}" srcOrd="0" destOrd="0" presId="urn:microsoft.com/office/officeart/2005/8/layout/hierarchy2"/>
    <dgm:cxn modelId="{67354907-E7E3-441A-9EFA-730DFAF11B4E}" type="presOf" srcId="{C9A085E3-E916-47D8-B66E-4D68DC7BE9C7}" destId="{AE0FB7FB-9CFD-4718-9BAB-FBC72E5A1AFB}" srcOrd="0" destOrd="0" presId="urn:microsoft.com/office/officeart/2005/8/layout/hierarchy2"/>
    <dgm:cxn modelId="{CEFE38AF-0238-4B89-B588-A4D64BAB7A9E}" type="presOf" srcId="{289FFA23-8C26-4D6E-B9FF-F45D4F97E14A}" destId="{CB11078D-1F00-4043-B296-33D8D19B797E}" srcOrd="0" destOrd="0" presId="urn:microsoft.com/office/officeart/2005/8/layout/hierarchy2"/>
    <dgm:cxn modelId="{E5767B9F-F57D-46B0-9D54-EA7F9C7753A1}" type="presOf" srcId="{7BB0EF5B-B3C6-4E76-A122-13CAD3A0C772}" destId="{71649965-6DFF-4564-AC89-970A8BF271AD}" srcOrd="1" destOrd="0" presId="urn:microsoft.com/office/officeart/2005/8/layout/hierarchy2"/>
    <dgm:cxn modelId="{4AC774AA-C3FD-4593-B595-C363D3095A6B}" type="presOf" srcId="{0B202817-35A4-4118-BD11-1039DA0386B2}" destId="{6AA3F673-651D-4315-AC3F-FB2DF65BF474}" srcOrd="0" destOrd="0" presId="urn:microsoft.com/office/officeart/2005/8/layout/hierarchy2"/>
    <dgm:cxn modelId="{08BDC668-BAAF-4BF8-BAFF-CE8692E51787}" srcId="{69ADA4E8-3889-42B1-A052-31DFD52ED6D4}" destId="{289FFA23-8C26-4D6E-B9FF-F45D4F97E14A}" srcOrd="0" destOrd="0" parTransId="{7BB0EF5B-B3C6-4E76-A122-13CAD3A0C772}" sibTransId="{3A001ACA-8BE0-4107-8B37-A16AA68F5A02}"/>
    <dgm:cxn modelId="{1D094277-CDF0-4530-A01C-998B53FE43F2}" srcId="{8FE6B312-0E26-4E19-B869-B342D34F713A}" destId="{69ADA4E8-3889-42B1-A052-31DFD52ED6D4}" srcOrd="0" destOrd="0" parTransId="{0F5DF6F4-118E-4914-974C-9572FEDDE51F}" sibTransId="{61D4DB1D-3DF8-4445-8370-E93DDBBBB12A}"/>
    <dgm:cxn modelId="{5323EDA6-C9D8-41E3-A58D-53E31C1C397E}" srcId="{0E467A37-CCC3-4FC6-BFB8-1F4BB943AD8F}" destId="{C4E88CB8-0C9A-4FCE-AF0A-AD71C39FC431}" srcOrd="0" destOrd="0" parTransId="{F653BD32-B408-4580-9B2D-3819314DA453}" sibTransId="{0CA243B9-34C1-41B2-A706-8309C10D2731}"/>
    <dgm:cxn modelId="{76266499-FE3E-4E0B-AAB4-A315DB1BA312}" type="presOf" srcId="{181395E7-EFBB-4E5A-9C39-13686C9A85DA}" destId="{FEA5BD6F-E279-4163-AD25-31CFD281BB78}" srcOrd="0" destOrd="0" presId="urn:microsoft.com/office/officeart/2005/8/layout/hierarchy2"/>
    <dgm:cxn modelId="{572A25F6-D26B-4C6E-8A7A-A35FEB09DE46}" type="presOf" srcId="{398457A0-7C5C-4126-A05D-072C3379CE25}" destId="{ED9034EF-5E87-48A7-ACBA-25020AEEA076}" srcOrd="1" destOrd="0" presId="urn:microsoft.com/office/officeart/2005/8/layout/hierarchy2"/>
    <dgm:cxn modelId="{8EBC7F42-708B-4B01-834A-DB272FBE620C}" srcId="{289FFA23-8C26-4D6E-B9FF-F45D4F97E14A}" destId="{70EBBD22-A485-40DA-8560-02876BEE8AB3}" srcOrd="0" destOrd="0" parTransId="{2697C5B0-EF83-4241-8094-D9B26C87685C}" sibTransId="{AE2F198D-29E9-47F9-8179-9DFFCFDE720D}"/>
    <dgm:cxn modelId="{F5153DF9-CC75-4E8A-9C72-32B438CDFDFB}" srcId="{2CC5924C-FDF2-4660-B12E-3D116D4A7313}" destId="{645EFBA7-4F44-4334-B918-179626C4028B}" srcOrd="0" destOrd="0" parTransId="{8847751A-3DDA-4F95-98FA-A32590F8B082}" sibTransId="{4F24772E-9653-4CAC-AA4D-05419D91CB1D}"/>
    <dgm:cxn modelId="{049A75E3-A45A-4B98-8EFA-9145212A641D}" srcId="{E33D6A2A-7903-42BD-8CB8-CD322DC78D40}" destId="{8DD4A9AF-CF6D-4E14-B564-D7BFBFB10DFF}" srcOrd="1" destOrd="0" parTransId="{5CAFD1C6-26B5-4C72-A992-6758F300057F}" sibTransId="{49595436-98AA-4167-A70E-D41867DDFE60}"/>
    <dgm:cxn modelId="{B26BEBAB-C226-48C8-94E3-3858D3B47F7A}" type="presOf" srcId="{D481C109-0FC7-4CE9-8F6F-40A00A73B294}" destId="{582709A3-2640-428F-87FF-3B2FC8CD4747}" srcOrd="0" destOrd="0" presId="urn:microsoft.com/office/officeart/2005/8/layout/hierarchy2"/>
    <dgm:cxn modelId="{31F0D0C1-937D-4BC2-9520-D8516627EC30}" srcId="{E33D6A2A-7903-42BD-8CB8-CD322DC78D40}" destId="{8FE6B312-0E26-4E19-B869-B342D34F713A}" srcOrd="4" destOrd="0" parTransId="{0A1D6524-E9DF-4072-A976-B79667B9C911}" sibTransId="{2E2B413B-8A09-4D3A-8148-B48A4A2F4DC3}"/>
    <dgm:cxn modelId="{C147973A-4FBF-4809-8896-23911166FD4D}" type="presOf" srcId="{0A1D6524-E9DF-4072-A976-B79667B9C911}" destId="{169D31BE-B03F-4DAA-B614-5E39DB4D0DEB}" srcOrd="1" destOrd="0" presId="urn:microsoft.com/office/officeart/2005/8/layout/hierarchy2"/>
    <dgm:cxn modelId="{1AF79973-3FE8-4A49-8432-337629FB1926}" type="presOf" srcId="{0849BC5A-BCBC-4AF8-9505-3FA09009521D}" destId="{C2CE4940-1BDF-43A3-9794-75D4DDA923B2}" srcOrd="0" destOrd="0" presId="urn:microsoft.com/office/officeart/2005/8/layout/hierarchy2"/>
    <dgm:cxn modelId="{9CB4DEA1-1EC2-41E5-A5A0-A056A391F29D}" type="presOf" srcId="{50E2C5C9-F51D-47E3-BA5E-1FF1853F62F1}" destId="{3C8FCF40-0071-423B-AF8D-F7A8E9A4C5D8}" srcOrd="0" destOrd="0" presId="urn:microsoft.com/office/officeart/2005/8/layout/hierarchy2"/>
    <dgm:cxn modelId="{752ABE66-559D-44F7-A2E8-CE04422A1289}" type="presOf" srcId="{5773F993-6CFA-4413-A347-198999F3168C}" destId="{7A60F493-2BC8-4E78-A434-14C448A21E24}" srcOrd="1" destOrd="0" presId="urn:microsoft.com/office/officeart/2005/8/layout/hierarchy2"/>
    <dgm:cxn modelId="{276AEC7C-BF18-4D4F-8CB3-7890653D2654}" type="presOf" srcId="{0849BC5A-BCBC-4AF8-9505-3FA09009521D}" destId="{696FD946-7EBE-45C1-BC6C-55F4905C12F7}" srcOrd="1" destOrd="0" presId="urn:microsoft.com/office/officeart/2005/8/layout/hierarchy2"/>
    <dgm:cxn modelId="{942F2865-5915-4096-8F51-9500382E8F71}" type="presOf" srcId="{0B202817-35A4-4118-BD11-1039DA0386B2}" destId="{00A49609-2B71-42D3-BEC7-035CCD249E75}" srcOrd="1" destOrd="0" presId="urn:microsoft.com/office/officeart/2005/8/layout/hierarchy2"/>
    <dgm:cxn modelId="{DED034B3-9A4E-4DDB-87CF-F9A7F1077C21}" type="presOf" srcId="{AC19A54D-DAEC-4C25-B336-D9BBB44C2F2D}" destId="{FA0E26FB-90C5-456B-A7B1-17948BA5D3C9}" srcOrd="1" destOrd="0" presId="urn:microsoft.com/office/officeart/2005/8/layout/hierarchy2"/>
    <dgm:cxn modelId="{8A724A3D-7DDD-4E5F-AC68-7E6D71AB27BA}" type="presOf" srcId="{61C8DDAE-2A67-4ED4-B198-1B16A68DA17B}" destId="{00AA13B0-1E31-4B32-99CB-2B756B7252AE}" srcOrd="0" destOrd="0" presId="urn:microsoft.com/office/officeart/2005/8/layout/hierarchy2"/>
    <dgm:cxn modelId="{0E237155-8B36-4D08-A146-B93AE30B2726}" srcId="{181395E7-EFBB-4E5A-9C39-13686C9A85DA}" destId="{04131CB9-2ADF-413F-BEBD-68C4563C3736}" srcOrd="0" destOrd="0" parTransId="{0540B6BC-1C33-428D-A00E-C45BBDD2F071}" sibTransId="{D61C49E6-036E-4CAC-8075-1ECBDE7DB898}"/>
    <dgm:cxn modelId="{4C3FB132-61ED-4C1A-B885-AE09FD63AE5E}" srcId="{8379989B-C628-4182-A7F1-8AEAE772DA95}" destId="{181395E7-EFBB-4E5A-9C39-13686C9A85DA}" srcOrd="0" destOrd="0" parTransId="{AC19A54D-DAEC-4C25-B336-D9BBB44C2F2D}" sibTransId="{BA7867D4-9D97-494B-9EBE-328B7A92EA34}"/>
    <dgm:cxn modelId="{12C3BFCB-D6E7-45AF-B6D4-8D31DD432353}" type="presOf" srcId="{5773F993-6CFA-4413-A347-198999F3168C}" destId="{D4B78972-3AB7-4A3C-833B-8AFC1A7FF8A2}" srcOrd="0" destOrd="0" presId="urn:microsoft.com/office/officeart/2005/8/layout/hierarchy2"/>
    <dgm:cxn modelId="{99267E3D-4227-4FC1-A03C-423CF6CE3AA0}" type="presOf" srcId="{C4E88CB8-0C9A-4FCE-AF0A-AD71C39FC431}" destId="{E4E81DCE-7931-4E06-A939-86FFF5A5C0A5}" srcOrd="0" destOrd="0" presId="urn:microsoft.com/office/officeart/2005/8/layout/hierarchy2"/>
    <dgm:cxn modelId="{0EF3F180-E793-4530-A4A1-FC4285DE901F}" type="presOf" srcId="{86ABEF50-FF39-4539-83B8-66C6E6090183}" destId="{991C36DD-670B-4CDE-AC57-B8B29BE98BC4}" srcOrd="1" destOrd="0" presId="urn:microsoft.com/office/officeart/2005/8/layout/hierarchy2"/>
    <dgm:cxn modelId="{E4372F1A-B1D7-4BAF-BF0F-4F36659B7967}" type="presOf" srcId="{8379989B-C628-4182-A7F1-8AEAE772DA95}" destId="{E0F7227F-AC6F-4D31-A4C3-E4A03EE39A68}" srcOrd="0" destOrd="0" presId="urn:microsoft.com/office/officeart/2005/8/layout/hierarchy2"/>
    <dgm:cxn modelId="{66DB8326-23DC-407F-AE9F-FBBA2CB89179}" type="presOf" srcId="{8847751A-3DDA-4F95-98FA-A32590F8B082}" destId="{D4E3EDEC-1116-4662-8F31-E3947A076159}" srcOrd="0" destOrd="0" presId="urn:microsoft.com/office/officeart/2005/8/layout/hierarchy2"/>
    <dgm:cxn modelId="{28EDD9D3-A8BF-4BF2-A455-384B180B90D9}" type="presOf" srcId="{756A4269-8523-4C1C-A9C4-5AB047E480A4}" destId="{EB4AE681-ACB7-45D6-B962-42619661DE4D}" srcOrd="1" destOrd="0" presId="urn:microsoft.com/office/officeart/2005/8/layout/hierarchy2"/>
    <dgm:cxn modelId="{195CADAA-9C4E-4DEA-BE93-C33C82C060E8}" type="presOf" srcId="{69ADA4E8-3889-42B1-A052-31DFD52ED6D4}" destId="{E64108EC-F2B7-43CC-8894-B258EE004884}" srcOrd="0" destOrd="0" presId="urn:microsoft.com/office/officeart/2005/8/layout/hierarchy2"/>
    <dgm:cxn modelId="{9CA89B86-9D15-49F8-804E-1A80A9043E0B}" type="presOf" srcId="{C9A085E3-E916-47D8-B66E-4D68DC7BE9C7}" destId="{D8B11783-C992-4C26-B195-B2A18D3879F5}" srcOrd="1" destOrd="0" presId="urn:microsoft.com/office/officeart/2005/8/layout/hierarchy2"/>
    <dgm:cxn modelId="{C14AB992-220E-4154-B349-88763BDFF3C7}" srcId="{E33D6A2A-7903-42BD-8CB8-CD322DC78D40}" destId="{D481C109-0FC7-4CE9-8F6F-40A00A73B294}" srcOrd="0" destOrd="0" parTransId="{5773F993-6CFA-4413-A347-198999F3168C}" sibTransId="{1582047E-E39E-462E-BFA9-BC14245A7A12}"/>
    <dgm:cxn modelId="{BC561139-1494-4A3E-BF58-8CF7D37A6368}" type="presOf" srcId="{398457A0-7C5C-4126-A05D-072C3379CE25}" destId="{AB8341D9-48B6-4560-A342-2D1F5E307E95}" srcOrd="0" destOrd="0" presId="urn:microsoft.com/office/officeart/2005/8/layout/hierarchy2"/>
    <dgm:cxn modelId="{62FABB45-3164-45C6-8691-F4531C76CA0A}" type="presOf" srcId="{E4D6837F-535E-452C-BCA7-D8D5B476F669}" destId="{43A70EFF-D3F3-4634-8385-28C3664C2C9A}" srcOrd="0" destOrd="0" presId="urn:microsoft.com/office/officeart/2005/8/layout/hierarchy2"/>
    <dgm:cxn modelId="{F273B9B6-6076-4374-80DC-B4F0392DFA48}" srcId="{C378ECA3-262A-4E4C-B1AB-129D05179328}" destId="{2BC77F51-324E-4655-9FF6-1FD5A99865FF}" srcOrd="0" destOrd="0" parTransId="{0B202817-35A4-4118-BD11-1039DA0386B2}" sibTransId="{7BE9D0C8-9683-4EB0-9215-254829F66C2B}"/>
    <dgm:cxn modelId="{DFB8676B-2A7F-4873-832B-7CAF97FDBB96}" type="presOf" srcId="{E33D6A2A-7903-42BD-8CB8-CD322DC78D40}" destId="{551B32C1-B453-4E09-ABB5-50C6B0748679}" srcOrd="0" destOrd="0" presId="urn:microsoft.com/office/officeart/2005/8/layout/hierarchy2"/>
    <dgm:cxn modelId="{7DA4DC8F-F5E1-42CB-9E8E-1F45562CAEBD}" type="presOf" srcId="{C12EE44F-3196-4F3F-9422-F61A5F380784}" destId="{3C20E2B2-7357-49A7-86C4-DD5856F41400}" srcOrd="0" destOrd="0" presId="urn:microsoft.com/office/officeart/2005/8/layout/hierarchy2"/>
    <dgm:cxn modelId="{137C929E-BD99-40A4-8717-BB658B1FB5E7}" type="presOf" srcId="{8FE6B312-0E26-4E19-B869-B342D34F713A}" destId="{F7C5E641-EBAF-4543-A487-B29FABDAF30C}" srcOrd="0" destOrd="0" presId="urn:microsoft.com/office/officeart/2005/8/layout/hierarchy2"/>
    <dgm:cxn modelId="{4F9D391E-C58E-47EB-8DF4-AC6E2EE67DF0}" type="presOf" srcId="{2697C5B0-EF83-4241-8094-D9B26C87685C}" destId="{DDC85D55-A416-4451-8DC0-A020C23B6703}" srcOrd="0" destOrd="0" presId="urn:microsoft.com/office/officeart/2005/8/layout/hierarchy2"/>
    <dgm:cxn modelId="{1DA2A626-6165-4028-B672-A4EF096A5C11}" type="presOf" srcId="{22F0C4FD-ABF7-4872-ABD9-FAA0C0278334}" destId="{4C45B5FF-7F7D-4AAE-A732-A5138A3B576C}" srcOrd="0" destOrd="0" presId="urn:microsoft.com/office/officeart/2005/8/layout/hierarchy2"/>
    <dgm:cxn modelId="{10BE373B-1AE6-4980-8909-DA970ED0A654}" type="presOf" srcId="{7BB0EF5B-B3C6-4E76-A122-13CAD3A0C772}" destId="{D8EE509F-3A94-4567-91A8-8868306BF256}" srcOrd="0" destOrd="0" presId="urn:microsoft.com/office/officeart/2005/8/layout/hierarchy2"/>
    <dgm:cxn modelId="{A8DB5A17-D5ED-4E67-85BF-7C8FA27A2830}" type="presOf" srcId="{606CB99E-8AA2-4CB0-9EF8-F3AAD1BC8B12}" destId="{59F025D2-0B91-4104-BC2C-9D7F20D11D36}" srcOrd="0" destOrd="0" presId="urn:microsoft.com/office/officeart/2005/8/layout/hierarchy2"/>
    <dgm:cxn modelId="{AC701039-DFE0-40CE-BE11-73AB5F5501A3}" srcId="{04131CB9-2ADF-413F-BEBD-68C4563C3736}" destId="{22F0C4FD-ABF7-4872-ABD9-FAA0C0278334}" srcOrd="0" destOrd="0" parTransId="{FC1E1383-951A-4C93-B927-07761CF52DDE}" sibTransId="{CFA9373E-5F91-48FD-BC63-F4715D666E0D}"/>
    <dgm:cxn modelId="{2ED26B70-61DE-4BCD-8B83-5518F9CD978D}" type="presOf" srcId="{D827720B-E601-4916-B052-69437D2EE6FE}" destId="{B2E56816-0B9C-4754-895C-18A6C89A8F30}" srcOrd="0" destOrd="0" presId="urn:microsoft.com/office/officeart/2005/8/layout/hierarchy2"/>
    <dgm:cxn modelId="{4224DE9A-45DA-47F0-992F-3264937E4448}" type="presOf" srcId="{DB3AABEA-78E2-44B8-AFEB-E08E0C687076}" destId="{06CC7081-ECDB-495A-9407-DFAA212D8298}" srcOrd="0" destOrd="0" presId="urn:microsoft.com/office/officeart/2005/8/layout/hierarchy2"/>
    <dgm:cxn modelId="{92ECD6A7-94DB-45E7-9037-1F2CBDAFE780}" type="presOf" srcId="{7A292DBB-C517-41CB-8277-BF1BEA735F7B}" destId="{DEAE9067-D0C8-4F1A-8D8F-FC15731F731D}" srcOrd="0" destOrd="0" presId="urn:microsoft.com/office/officeart/2005/8/layout/hierarchy2"/>
    <dgm:cxn modelId="{79440662-FD2D-4212-8899-9A428AA4A570}" type="presOf" srcId="{5CAFD1C6-26B5-4C72-A992-6758F300057F}" destId="{1D739E26-77D6-43C7-8A4A-ABF8C35E9698}" srcOrd="1" destOrd="0" presId="urn:microsoft.com/office/officeart/2005/8/layout/hierarchy2"/>
    <dgm:cxn modelId="{56F6E1C3-4267-477F-81A4-A894FFEDC444}" type="presOf" srcId="{FC1E1383-951A-4C93-B927-07761CF52DDE}" destId="{B0197565-411D-4625-AA65-7FDAF0221E32}" srcOrd="0" destOrd="0" presId="urn:microsoft.com/office/officeart/2005/8/layout/hierarchy2"/>
    <dgm:cxn modelId="{6E64271A-80FB-4940-A5C2-8C3F09883DDD}" type="presOf" srcId="{2CC5924C-FDF2-4660-B12E-3D116D4A7313}" destId="{653FC69D-0699-4E24-9917-26DA24DB94AB}" srcOrd="0" destOrd="0" presId="urn:microsoft.com/office/officeart/2005/8/layout/hierarchy2"/>
    <dgm:cxn modelId="{FEF0E461-F4B7-419B-810F-2ACC859B909C}" srcId="{645EFBA7-4F44-4334-B918-179626C4028B}" destId="{FF6E5EF3-59ED-4924-927E-C42C98BB8B9D}" srcOrd="0" destOrd="0" parTransId="{86ABEF50-FF39-4539-83B8-66C6E6090183}" sibTransId="{44F97AF2-F70E-492E-A89C-C44AC9D7B826}"/>
    <dgm:cxn modelId="{DFD7326B-0369-4573-BCEA-2FFFBCA9F9E2}" type="presOf" srcId="{95B9B0A5-7FFF-4BCA-A4B2-541B233896A8}" destId="{4C75E88B-48F4-4007-882D-DE9223FF7AE3}" srcOrd="0" destOrd="0" presId="urn:microsoft.com/office/officeart/2005/8/layout/hierarchy2"/>
    <dgm:cxn modelId="{427E0ED0-F395-4C7F-9AB3-A90588E23E8F}" type="presOf" srcId="{70EBBD22-A485-40DA-8560-02876BEE8AB3}" destId="{74F2B09C-CA6A-400B-AB3C-8CABD2B59085}" srcOrd="0" destOrd="0" presId="urn:microsoft.com/office/officeart/2005/8/layout/hierarchy2"/>
    <dgm:cxn modelId="{D4DA1C83-27D6-4DCB-A4F7-86C91602333F}" type="presOf" srcId="{589A8946-3C56-44FB-A484-20A25AA087AC}" destId="{F41A6A1A-5031-4BA1-97C5-918CBC8FF98C}" srcOrd="0" destOrd="0" presId="urn:microsoft.com/office/officeart/2005/8/layout/hierarchy2"/>
    <dgm:cxn modelId="{434B701E-5742-4671-971E-A04528B1F58F}" srcId="{925F135D-42C4-43AD-9F06-C713FCD7BE28}" destId="{606CB99E-8AA2-4CB0-9EF8-F3AAD1BC8B12}" srcOrd="0" destOrd="0" parTransId="{75E4A73B-7832-41CD-BDD7-88E2866521FD}" sibTransId="{970D0F88-99E5-43B6-9837-E48851461F6D}"/>
    <dgm:cxn modelId="{B2627972-843E-4619-86DD-47899954CA25}" type="presOf" srcId="{002796F2-853D-4C87-9404-37EA9F652B6F}" destId="{E30B0EE1-8C56-4841-8F3D-D8660DED8A88}" srcOrd="0" destOrd="0" presId="urn:microsoft.com/office/officeart/2005/8/layout/hierarchy2"/>
    <dgm:cxn modelId="{E078E290-8987-4B7A-8122-6781E46AD590}" srcId="{D481C109-0FC7-4CE9-8F6F-40A00A73B294}" destId="{012FD5FC-6E96-407D-86B7-37009E350F68}" srcOrd="0" destOrd="0" parTransId="{D2278019-EC35-4523-BDD8-2539B6DBFC05}" sibTransId="{16FD6BAA-EE40-4F2F-A78E-CA34F26DD8DE}"/>
    <dgm:cxn modelId="{F6360D5E-B410-4331-B713-71226D48EFE7}" type="presOf" srcId="{04131CB9-2ADF-413F-BEBD-68C4563C3736}" destId="{220CDD9A-C846-4F3D-9D47-DDABF409795C}" srcOrd="0" destOrd="0" presId="urn:microsoft.com/office/officeart/2005/8/layout/hierarchy2"/>
    <dgm:cxn modelId="{86A788ED-8ECA-480D-8613-62578EF8FB9E}" srcId="{8FE6B312-0E26-4E19-B869-B342D34F713A}" destId="{EAF5CE70-23EE-4858-BEA9-09240ABEF0C8}" srcOrd="1" destOrd="0" parTransId="{0849BC5A-BCBC-4AF8-9505-3FA09009521D}" sibTransId="{2ADF116A-9FE0-4C9B-A17F-D7764A59BF00}"/>
    <dgm:cxn modelId="{50504621-619E-49C3-ABF0-90FB68966309}" type="presOf" srcId="{3D062C35-2A36-48DB-9206-406AAC0BC606}" destId="{84342AF4-4A6E-43C4-BCBE-D0CC93C1D918}" srcOrd="0" destOrd="0" presId="urn:microsoft.com/office/officeart/2005/8/layout/hierarchy2"/>
    <dgm:cxn modelId="{B3A4CA0F-C82E-4D2A-8EAF-1D142ADA7248}" type="presOf" srcId="{0F5DF6F4-118E-4914-974C-9572FEDDE51F}" destId="{FAB615D9-DF1A-41E7-9C02-1A23BAA7FC4B}" srcOrd="0" destOrd="0" presId="urn:microsoft.com/office/officeart/2005/8/layout/hierarchy2"/>
    <dgm:cxn modelId="{5436FD7A-03B4-40CA-8CC7-0236F5621C82}" srcId="{760D8625-9608-4CEC-9E34-7CDA591E8834}" destId="{3D062C35-2A36-48DB-9206-406AAC0BC606}" srcOrd="0" destOrd="0" parTransId="{95B9B0A5-7FFF-4BCA-A4B2-541B233896A8}" sibTransId="{4524C036-F9D8-4733-8CAF-CF342D1DD1CA}"/>
    <dgm:cxn modelId="{30AA6D99-8C24-4189-B65C-9EEE6DC15562}" type="presOf" srcId="{0E467A37-CCC3-4FC6-BFB8-1F4BB943AD8F}" destId="{4989661B-2175-43A4-899F-BAED137CA73F}" srcOrd="0" destOrd="0" presId="urn:microsoft.com/office/officeart/2005/8/layout/hierarchy2"/>
    <dgm:cxn modelId="{037EE121-6201-41D7-8832-63F33DF3C194}" srcId="{E33D6A2A-7903-42BD-8CB8-CD322DC78D40}" destId="{925F135D-42C4-43AD-9F06-C713FCD7BE28}" srcOrd="2" destOrd="0" parTransId="{002796F2-853D-4C87-9404-37EA9F652B6F}" sibTransId="{572BAD5A-105E-4ED6-AC8C-CA0DDE34B9EE}"/>
    <dgm:cxn modelId="{21784F60-C365-4357-B002-EF08551AC575}" type="presOf" srcId="{66E9B13F-C472-4B6E-B16D-FFF351979E3E}" destId="{55F3ECC6-813B-4716-BD40-07E8DCEFDF7C}" srcOrd="1" destOrd="0" presId="urn:microsoft.com/office/officeart/2005/8/layout/hierarchy2"/>
    <dgm:cxn modelId="{2CF05BF7-778B-455E-BA21-803A83002917}" type="presOf" srcId="{75E4A73B-7832-41CD-BDD7-88E2866521FD}" destId="{D0DF2022-A887-4283-8B2F-4FC1599F93FA}" srcOrd="1" destOrd="0" presId="urn:microsoft.com/office/officeart/2005/8/layout/hierarchy2"/>
    <dgm:cxn modelId="{8FBBD9BE-DADB-4B8E-8DEC-F1F06F2E7A7B}" type="presOf" srcId="{EAF5CE70-23EE-4858-BEA9-09240ABEF0C8}" destId="{8984797E-ECB2-4427-9780-E40CBD3C71CD}" srcOrd="0" destOrd="0" presId="urn:microsoft.com/office/officeart/2005/8/layout/hierarchy2"/>
    <dgm:cxn modelId="{C75AECAB-072E-4218-850F-FE32E66C1571}" type="presOf" srcId="{D2278019-EC35-4523-BDD8-2539B6DBFC05}" destId="{7C813AB3-8167-4AAF-AC89-9DC81346D633}" srcOrd="1" destOrd="0" presId="urn:microsoft.com/office/officeart/2005/8/layout/hierarchy2"/>
    <dgm:cxn modelId="{5E8C010A-DB70-45E7-9BA6-6084B600B479}" type="presOf" srcId="{002796F2-853D-4C87-9404-37EA9F652B6F}" destId="{D3B52D40-7C50-4696-8CE2-CC3E060F5FBD}" srcOrd="1" destOrd="0" presId="urn:microsoft.com/office/officeart/2005/8/layout/hierarchy2"/>
    <dgm:cxn modelId="{53D432BA-9D53-4C7D-AB54-55AECDA8E9C4}" srcId="{9D83BDCA-7359-4B7D-B964-757303E4E73D}" destId="{E33D6A2A-7903-42BD-8CB8-CD322DC78D40}" srcOrd="0" destOrd="0" parTransId="{4A9E38EB-A8EA-434A-8ACE-AAB40D3A9108}" sibTransId="{3052CE19-02E2-4D28-8842-23A9A6ED7297}"/>
    <dgm:cxn modelId="{585D0063-46EC-42D2-BCEA-19E2558970B2}" type="presOf" srcId="{D2278019-EC35-4523-BDD8-2539B6DBFC05}" destId="{AB2310B5-A5AB-467C-B80C-ED47BAF7AE34}" srcOrd="0" destOrd="0" presId="urn:microsoft.com/office/officeart/2005/8/layout/hierarchy2"/>
    <dgm:cxn modelId="{993B2D8B-DB3F-463F-B63B-5154191C377F}" type="presOf" srcId="{8EE7615B-8058-4C25-81B9-402CB84ADA2C}" destId="{282FB4A1-7D39-4600-A58C-5A17E3558E89}" srcOrd="0" destOrd="0" presId="urn:microsoft.com/office/officeart/2005/8/layout/hierarchy2"/>
    <dgm:cxn modelId="{00E09364-474F-4DAE-A52D-28547179642D}" srcId="{012FD5FC-6E96-407D-86B7-37009E350F68}" destId="{589A8946-3C56-44FB-A484-20A25AA087AC}" srcOrd="0" destOrd="0" parTransId="{398457A0-7C5C-4126-A05D-072C3379CE25}" sibTransId="{58FF5839-2183-4560-A302-EC402D9649FA}"/>
    <dgm:cxn modelId="{62A82F99-F656-4DA3-B657-C6B4E4052035}" type="presOf" srcId="{756A4269-8523-4C1C-A9C4-5AB047E480A4}" destId="{6A433517-C34F-4626-AB5B-DABBDC9E1C30}" srcOrd="0" destOrd="0" presId="urn:microsoft.com/office/officeart/2005/8/layout/hierarchy2"/>
    <dgm:cxn modelId="{12D6E2EE-B671-4F58-B907-F93D7D392F80}" srcId="{4BE75872-B9C8-4F49-89BE-F6E1761C8B90}" destId="{50E2C5C9-F51D-47E3-BA5E-1FF1853F62F1}" srcOrd="0" destOrd="0" parTransId="{D827720B-E601-4916-B052-69437D2EE6FE}" sibTransId="{DCBD0706-0481-411A-9094-B1168EC98213}"/>
    <dgm:cxn modelId="{74E4182B-C3D4-461F-A426-4654E96AAF0D}" type="presOf" srcId="{2BC77F51-324E-4655-9FF6-1FD5A99865FF}" destId="{93D38AEA-D6F5-47BD-93C5-4C210093C99A}" srcOrd="0" destOrd="0" presId="urn:microsoft.com/office/officeart/2005/8/layout/hierarchy2"/>
    <dgm:cxn modelId="{367A6568-778B-48D9-9228-FEB4F34AB227}" srcId="{925F135D-42C4-43AD-9F06-C713FCD7BE28}" destId="{4BE75872-B9C8-4F49-89BE-F6E1761C8B90}" srcOrd="1" destOrd="0" parTransId="{756A4269-8523-4C1C-A9C4-5AB047E480A4}" sibTransId="{5C404C9A-829E-4E58-AF2B-C5FC51FF84E6}"/>
    <dgm:cxn modelId="{7B496AE2-6B6B-47D6-8A81-8BF54D30C23C}" type="presOf" srcId="{0540B6BC-1C33-428D-A00E-C45BBDD2F071}" destId="{449B0FA8-792F-4A65-8631-B40CE5C69759}" srcOrd="0" destOrd="0" presId="urn:microsoft.com/office/officeart/2005/8/layout/hierarchy2"/>
    <dgm:cxn modelId="{6CB0CC95-AC7C-4EF4-AAA1-83AA0AD43445}" type="presOf" srcId="{7A292DBB-C517-41CB-8277-BF1BEA735F7B}" destId="{39BF6317-2881-429D-8CBA-6551913D3B36}" srcOrd="1" destOrd="0" presId="urn:microsoft.com/office/officeart/2005/8/layout/hierarchy2"/>
    <dgm:cxn modelId="{1CDDD3BD-A755-425A-A622-CFD261E8C0B2}" type="presOf" srcId="{012FD5FC-6E96-407D-86B7-37009E350F68}" destId="{DAFC6CD5-9242-4B94-A26C-1D66513D515C}" srcOrd="0" destOrd="0" presId="urn:microsoft.com/office/officeart/2005/8/layout/hierarchy2"/>
    <dgm:cxn modelId="{93A840B4-C01B-4767-B0B7-96F684591FFE}" type="presOf" srcId="{95B9B0A5-7FFF-4BCA-A4B2-541B233896A8}" destId="{E090237A-345F-46C4-B60B-98CD8DC623C8}" srcOrd="1" destOrd="0" presId="urn:microsoft.com/office/officeart/2005/8/layout/hierarchy2"/>
    <dgm:cxn modelId="{F939E6FB-ADA1-467F-905E-D5E0B809AC77}" type="presOf" srcId="{1F90A112-AFD3-4920-9274-A6CF6E9ECC3F}" destId="{376F7F0C-0671-46FB-9486-2F4E2B7D9A75}" srcOrd="0" destOrd="0" presId="urn:microsoft.com/office/officeart/2005/8/layout/hierarchy2"/>
    <dgm:cxn modelId="{C7CE2E5A-7FC3-4160-AECF-8DF846D7221A}" type="presOf" srcId="{0540B6BC-1C33-428D-A00E-C45BBDD2F071}" destId="{1C3E628B-0B1E-46F1-B433-89CFFCD08657}" srcOrd="1" destOrd="0" presId="urn:microsoft.com/office/officeart/2005/8/layout/hierarchy2"/>
    <dgm:cxn modelId="{9191D4A1-4A5E-484C-BAD0-34D85F02E6EB}" type="presOf" srcId="{C378ECA3-262A-4E4C-B1AB-129D05179328}" destId="{0D39D826-5322-4EDE-A3E5-8F22C09103F9}" srcOrd="0" destOrd="0" presId="urn:microsoft.com/office/officeart/2005/8/layout/hierarchy2"/>
    <dgm:cxn modelId="{4264ABEC-3CF1-4A19-BE9E-56996269AE52}" type="presOf" srcId="{86ABEF50-FF39-4539-83B8-66C6E6090183}" destId="{75338B87-3EA2-4D11-9044-FF6BC9C02171}" srcOrd="0" destOrd="0" presId="urn:microsoft.com/office/officeart/2005/8/layout/hierarchy2"/>
    <dgm:cxn modelId="{DEA754EE-01FA-4526-B84B-D5B6F0E73113}" type="presOf" srcId="{5CAFD1C6-26B5-4C72-A992-6758F300057F}" destId="{16D0238B-ADBA-4B01-B50C-9841D48EDE7E}" srcOrd="0" destOrd="0" presId="urn:microsoft.com/office/officeart/2005/8/layout/hierarchy2"/>
    <dgm:cxn modelId="{92350F5B-4F13-42BF-A5FE-89C599746847}" type="presOf" srcId="{FF6E5EF3-59ED-4924-927E-C42C98BB8B9D}" destId="{AF010098-8EA6-49DD-937A-A6834B309F29}" srcOrd="0" destOrd="0" presId="urn:microsoft.com/office/officeart/2005/8/layout/hierarchy2"/>
    <dgm:cxn modelId="{826D813B-C24A-46FD-A9E7-E85F4C6BA4F8}" srcId="{E33D6A2A-7903-42BD-8CB8-CD322DC78D40}" destId="{8379989B-C628-4182-A7F1-8AEAE772DA95}" srcOrd="5" destOrd="0" parTransId="{C9A085E3-E916-47D8-B66E-4D68DC7BE9C7}" sibTransId="{62FD066E-022C-4A61-B1CF-CB92B706F37D}"/>
    <dgm:cxn modelId="{7E8223AE-5E26-4ED3-874D-E0E9CD3EB5D8}" type="presOf" srcId="{61C8DDAE-2A67-4ED4-B198-1B16A68DA17B}" destId="{FABEF49E-BB43-41DC-B927-7E9D02347BC3}" srcOrd="1" destOrd="0" presId="urn:microsoft.com/office/officeart/2005/8/layout/hierarchy2"/>
    <dgm:cxn modelId="{EC7E274E-F0FA-44DD-9854-6DB9A10B516A}" type="presOf" srcId="{AC19A54D-DAEC-4C25-B336-D9BBB44C2F2D}" destId="{9F8A4A68-6206-481C-9F52-36011701B175}" srcOrd="0" destOrd="0" presId="urn:microsoft.com/office/officeart/2005/8/layout/hierarchy2"/>
    <dgm:cxn modelId="{7BED8569-CD91-4241-A9AA-4D51881F235B}" type="presOf" srcId="{760D8625-9608-4CEC-9E34-7CDA591E8834}" destId="{6DA0B847-7AB9-4F93-B076-B8423CD56DE9}" srcOrd="0" destOrd="0" presId="urn:microsoft.com/office/officeart/2005/8/layout/hierarchy2"/>
    <dgm:cxn modelId="{456A896A-5ABC-42AF-8049-D0CE092EA862}" type="presOf" srcId="{8DD4A9AF-CF6D-4E14-B564-D7BFBFB10DFF}" destId="{E40A8759-FB74-419E-8AE4-28F41AACF6AE}" srcOrd="0" destOrd="0" presId="urn:microsoft.com/office/officeart/2005/8/layout/hierarchy2"/>
    <dgm:cxn modelId="{B431E70E-3749-45C2-B081-371C3518F33D}" type="presOf" srcId="{2697C5B0-EF83-4241-8094-D9B26C87685C}" destId="{9DB2A08D-7EB5-449B-B2CC-459110FB9E82}" srcOrd="1" destOrd="0" presId="urn:microsoft.com/office/officeart/2005/8/layout/hierarchy2"/>
    <dgm:cxn modelId="{C6AFF064-474F-421B-BCCB-DA694BA1CD1D}" type="presOf" srcId="{4EE93B05-5C8A-4945-ADA9-91DDCB10B859}" destId="{F136359F-FEDC-4845-A7C1-5232663E2477}" srcOrd="1" destOrd="0" presId="urn:microsoft.com/office/officeart/2005/8/layout/hierarchy2"/>
    <dgm:cxn modelId="{15C7D9F2-98E3-44F9-B2BF-85BAEA6EACAC}" srcId="{50E2C5C9-F51D-47E3-BA5E-1FF1853F62F1}" destId="{1F90A112-AFD3-4920-9274-A6CF6E9ECC3F}" srcOrd="0" destOrd="0" parTransId="{E4D6837F-535E-452C-BCA7-D8D5B476F669}" sibTransId="{212DB90A-B35B-473C-8973-254BFE9B76F4}"/>
    <dgm:cxn modelId="{2FCB1847-40C8-4D89-AE97-918B461C5AA5}" type="presOf" srcId="{FB9023D7-4A20-4CEA-9337-D6836896B1AA}" destId="{21B000A5-22D7-4FAF-940D-211726364EAD}" srcOrd="0" destOrd="0" presId="urn:microsoft.com/office/officeart/2005/8/layout/hierarchy2"/>
    <dgm:cxn modelId="{A7F13DDC-1705-4345-A63E-0EE7612B7983}" type="presOf" srcId="{A8EA4A67-2772-4F8E-9294-BEE3D2BFF7C2}" destId="{59F9063E-291E-4906-BECE-22D037989F1E}" srcOrd="1" destOrd="0" presId="urn:microsoft.com/office/officeart/2005/8/layout/hierarchy2"/>
    <dgm:cxn modelId="{810C4DFF-5E79-44D1-8F46-D6047301600C}" type="presOf" srcId="{0A1D6524-E9DF-4072-A976-B79667B9C911}" destId="{283B4305-9937-4ABE-9C77-00366849D75E}" srcOrd="0" destOrd="0" presId="urn:microsoft.com/office/officeart/2005/8/layout/hierarchy2"/>
    <dgm:cxn modelId="{34307CDB-FC3B-494E-A101-87367C88413B}" srcId="{C799BD3D-656D-4A3C-963A-A4A63EFED678}" destId="{2CC5924C-FDF2-4660-B12E-3D116D4A7313}" srcOrd="0" destOrd="0" parTransId="{8EE7615B-8058-4C25-81B9-402CB84ADA2C}" sibTransId="{305E2710-0556-40F0-BDF0-21F834D85F5B}"/>
    <dgm:cxn modelId="{BCAD7516-EC90-42FE-918D-B4BF81F8C724}" type="presParOf" srcId="{6AE83810-C775-4D33-98F9-E2589551D738}" destId="{A1743DB4-FA46-4426-8298-0F4CE9F299D3}" srcOrd="0" destOrd="0" presId="urn:microsoft.com/office/officeart/2005/8/layout/hierarchy2"/>
    <dgm:cxn modelId="{76BC1B07-6BE1-4EB9-B638-AD3C9F9E03F3}" type="presParOf" srcId="{A1743DB4-FA46-4426-8298-0F4CE9F299D3}" destId="{551B32C1-B453-4E09-ABB5-50C6B0748679}" srcOrd="0" destOrd="0" presId="urn:microsoft.com/office/officeart/2005/8/layout/hierarchy2"/>
    <dgm:cxn modelId="{23E6407F-71BC-453C-83A5-CC0A72B25E22}" type="presParOf" srcId="{A1743DB4-FA46-4426-8298-0F4CE9F299D3}" destId="{86AACBB4-5A07-4664-BB3C-72243A5EAE7F}" srcOrd="1" destOrd="0" presId="urn:microsoft.com/office/officeart/2005/8/layout/hierarchy2"/>
    <dgm:cxn modelId="{5EBBD0C8-34EC-435C-84E9-4D82D5CF7774}" type="presParOf" srcId="{86AACBB4-5A07-4664-BB3C-72243A5EAE7F}" destId="{D4B78972-3AB7-4A3C-833B-8AFC1A7FF8A2}" srcOrd="0" destOrd="0" presId="urn:microsoft.com/office/officeart/2005/8/layout/hierarchy2"/>
    <dgm:cxn modelId="{2093D3FE-503B-4FA1-9F72-27AC8A797B96}" type="presParOf" srcId="{D4B78972-3AB7-4A3C-833B-8AFC1A7FF8A2}" destId="{7A60F493-2BC8-4E78-A434-14C448A21E24}" srcOrd="0" destOrd="0" presId="urn:microsoft.com/office/officeart/2005/8/layout/hierarchy2"/>
    <dgm:cxn modelId="{4DA1A589-421C-4432-BFA1-6167F2439A4F}" type="presParOf" srcId="{86AACBB4-5A07-4664-BB3C-72243A5EAE7F}" destId="{2BD17058-1903-4770-9BC0-47BD7B6AF0F0}" srcOrd="1" destOrd="0" presId="urn:microsoft.com/office/officeart/2005/8/layout/hierarchy2"/>
    <dgm:cxn modelId="{AB1D5545-187E-4382-AF51-1ED82554A391}" type="presParOf" srcId="{2BD17058-1903-4770-9BC0-47BD7B6AF0F0}" destId="{582709A3-2640-428F-87FF-3B2FC8CD4747}" srcOrd="0" destOrd="0" presId="urn:microsoft.com/office/officeart/2005/8/layout/hierarchy2"/>
    <dgm:cxn modelId="{5A5D9F6C-5E38-4E89-9CF0-76F51448CAF4}" type="presParOf" srcId="{2BD17058-1903-4770-9BC0-47BD7B6AF0F0}" destId="{C2164C2F-145E-4E8E-B30A-A34F39CD8812}" srcOrd="1" destOrd="0" presId="urn:microsoft.com/office/officeart/2005/8/layout/hierarchy2"/>
    <dgm:cxn modelId="{908A9894-9BFC-49DF-BF0D-1196FACD8605}" type="presParOf" srcId="{C2164C2F-145E-4E8E-B30A-A34F39CD8812}" destId="{AB2310B5-A5AB-467C-B80C-ED47BAF7AE34}" srcOrd="0" destOrd="0" presId="urn:microsoft.com/office/officeart/2005/8/layout/hierarchy2"/>
    <dgm:cxn modelId="{4B66F8CA-C5D9-4C15-830F-A9D0597ABA3B}" type="presParOf" srcId="{AB2310B5-A5AB-467C-B80C-ED47BAF7AE34}" destId="{7C813AB3-8167-4AAF-AC89-9DC81346D633}" srcOrd="0" destOrd="0" presId="urn:microsoft.com/office/officeart/2005/8/layout/hierarchy2"/>
    <dgm:cxn modelId="{089F444C-D364-406A-B94B-8AAB3191D0F7}" type="presParOf" srcId="{C2164C2F-145E-4E8E-B30A-A34F39CD8812}" destId="{D68B5D84-FE83-418C-8143-E2976C139571}" srcOrd="1" destOrd="0" presId="urn:microsoft.com/office/officeart/2005/8/layout/hierarchy2"/>
    <dgm:cxn modelId="{860E3809-4898-457B-9524-A3ECB0927FB3}" type="presParOf" srcId="{D68B5D84-FE83-418C-8143-E2976C139571}" destId="{DAFC6CD5-9242-4B94-A26C-1D66513D515C}" srcOrd="0" destOrd="0" presId="urn:microsoft.com/office/officeart/2005/8/layout/hierarchy2"/>
    <dgm:cxn modelId="{1B4B244F-04C0-44FB-B187-E222AFBFA574}" type="presParOf" srcId="{D68B5D84-FE83-418C-8143-E2976C139571}" destId="{A4AA5E89-5324-449D-B111-3D7F8B6E5D9F}" srcOrd="1" destOrd="0" presId="urn:microsoft.com/office/officeart/2005/8/layout/hierarchy2"/>
    <dgm:cxn modelId="{4E1F7008-0E68-4C29-BDCD-E4FA70DCAC8A}" type="presParOf" srcId="{A4AA5E89-5324-449D-B111-3D7F8B6E5D9F}" destId="{AB8341D9-48B6-4560-A342-2D1F5E307E95}" srcOrd="0" destOrd="0" presId="urn:microsoft.com/office/officeart/2005/8/layout/hierarchy2"/>
    <dgm:cxn modelId="{450EC616-E292-45BE-8B4B-B33ABF59ACCA}" type="presParOf" srcId="{AB8341D9-48B6-4560-A342-2D1F5E307E95}" destId="{ED9034EF-5E87-48A7-ACBA-25020AEEA076}" srcOrd="0" destOrd="0" presId="urn:microsoft.com/office/officeart/2005/8/layout/hierarchy2"/>
    <dgm:cxn modelId="{E0F1D23E-B681-48B9-917C-EDB8E78D81C7}" type="presParOf" srcId="{A4AA5E89-5324-449D-B111-3D7F8B6E5D9F}" destId="{B9A2D799-7EA8-4E5A-BD53-699AAA958236}" srcOrd="1" destOrd="0" presId="urn:microsoft.com/office/officeart/2005/8/layout/hierarchy2"/>
    <dgm:cxn modelId="{B0F011FC-DF70-4738-BFEC-5B0ADABA7D57}" type="presParOf" srcId="{B9A2D799-7EA8-4E5A-BD53-699AAA958236}" destId="{F41A6A1A-5031-4BA1-97C5-918CBC8FF98C}" srcOrd="0" destOrd="0" presId="urn:microsoft.com/office/officeart/2005/8/layout/hierarchy2"/>
    <dgm:cxn modelId="{ED8778C3-79C2-4D25-B595-00B8349D795A}" type="presParOf" srcId="{B9A2D799-7EA8-4E5A-BD53-699AAA958236}" destId="{552B3A71-2A24-43D0-B43B-1E83E71E2CAE}" srcOrd="1" destOrd="0" presId="urn:microsoft.com/office/officeart/2005/8/layout/hierarchy2"/>
    <dgm:cxn modelId="{60D7A105-070C-40C0-A5C0-B31CB0EAEBC2}" type="presParOf" srcId="{552B3A71-2A24-43D0-B43B-1E83E71E2CAE}" destId="{E5192701-E029-495C-95A3-1E09BB9F7313}" srcOrd="0" destOrd="0" presId="urn:microsoft.com/office/officeart/2005/8/layout/hierarchy2"/>
    <dgm:cxn modelId="{3959066F-C890-4117-B700-ACBD8AAA004A}" type="presParOf" srcId="{E5192701-E029-495C-95A3-1E09BB9F7313}" destId="{55F3ECC6-813B-4716-BD40-07E8DCEFDF7C}" srcOrd="0" destOrd="0" presId="urn:microsoft.com/office/officeart/2005/8/layout/hierarchy2"/>
    <dgm:cxn modelId="{07ADDCEB-7B69-4C97-9E18-1E82951A978F}" type="presParOf" srcId="{552B3A71-2A24-43D0-B43B-1E83E71E2CAE}" destId="{C06FB823-0955-4AE1-8794-203D62D77358}" srcOrd="1" destOrd="0" presId="urn:microsoft.com/office/officeart/2005/8/layout/hierarchy2"/>
    <dgm:cxn modelId="{6537B89E-FC3F-4C69-9455-966F3504CFE7}" type="presParOf" srcId="{C06FB823-0955-4AE1-8794-203D62D77358}" destId="{21B000A5-22D7-4FAF-940D-211726364EAD}" srcOrd="0" destOrd="0" presId="urn:microsoft.com/office/officeart/2005/8/layout/hierarchy2"/>
    <dgm:cxn modelId="{1208455F-12B8-4D09-A32C-97E2541204A0}" type="presParOf" srcId="{C06FB823-0955-4AE1-8794-203D62D77358}" destId="{9A872DE1-ABDC-47C1-A078-85DE6869B8FA}" srcOrd="1" destOrd="0" presId="urn:microsoft.com/office/officeart/2005/8/layout/hierarchy2"/>
    <dgm:cxn modelId="{ED001D56-973C-4BA8-B41A-296806B718D7}" type="presParOf" srcId="{86AACBB4-5A07-4664-BB3C-72243A5EAE7F}" destId="{16D0238B-ADBA-4B01-B50C-9841D48EDE7E}" srcOrd="2" destOrd="0" presId="urn:microsoft.com/office/officeart/2005/8/layout/hierarchy2"/>
    <dgm:cxn modelId="{E50D0578-8BBE-4738-84B8-11F032EE5DD5}" type="presParOf" srcId="{16D0238B-ADBA-4B01-B50C-9841D48EDE7E}" destId="{1D739E26-77D6-43C7-8A4A-ABF8C35E9698}" srcOrd="0" destOrd="0" presId="urn:microsoft.com/office/officeart/2005/8/layout/hierarchy2"/>
    <dgm:cxn modelId="{C6A5F681-834F-4BBB-903F-25F0C6C69C32}" type="presParOf" srcId="{86AACBB4-5A07-4664-BB3C-72243A5EAE7F}" destId="{460A1C8F-FF1B-4EC1-A0F2-03B778158999}" srcOrd="3" destOrd="0" presId="urn:microsoft.com/office/officeart/2005/8/layout/hierarchy2"/>
    <dgm:cxn modelId="{ED815DB4-A6A9-433D-822A-3D1F18E554F8}" type="presParOf" srcId="{460A1C8F-FF1B-4EC1-A0F2-03B778158999}" destId="{E40A8759-FB74-419E-8AE4-28F41AACF6AE}" srcOrd="0" destOrd="0" presId="urn:microsoft.com/office/officeart/2005/8/layout/hierarchy2"/>
    <dgm:cxn modelId="{AEC2FCD9-67E3-41C9-8A97-30FA20B47C33}" type="presParOf" srcId="{460A1C8F-FF1B-4EC1-A0F2-03B778158999}" destId="{DC59D3A6-EE3D-43BA-AC64-C81C9A91C30F}" srcOrd="1" destOrd="0" presId="urn:microsoft.com/office/officeart/2005/8/layout/hierarchy2"/>
    <dgm:cxn modelId="{6A3EB4D9-78B6-42D1-910F-4B4D65527F4A}" type="presParOf" srcId="{DC59D3A6-EE3D-43BA-AC64-C81C9A91C30F}" destId="{06CC7081-ECDB-495A-9407-DFAA212D8298}" srcOrd="0" destOrd="0" presId="urn:microsoft.com/office/officeart/2005/8/layout/hierarchy2"/>
    <dgm:cxn modelId="{85D12FCA-280C-4CC0-AA6F-E7DE2CC1575B}" type="presParOf" srcId="{06CC7081-ECDB-495A-9407-DFAA212D8298}" destId="{FA61F43D-88A3-4BC3-A2BA-47C80B476810}" srcOrd="0" destOrd="0" presId="urn:microsoft.com/office/officeart/2005/8/layout/hierarchy2"/>
    <dgm:cxn modelId="{8C486125-DD49-4391-A1A7-98FBCE6B7B95}" type="presParOf" srcId="{DC59D3A6-EE3D-43BA-AC64-C81C9A91C30F}" destId="{F58D801C-5A48-49A7-AABD-72CA23A99C37}" srcOrd="1" destOrd="0" presId="urn:microsoft.com/office/officeart/2005/8/layout/hierarchy2"/>
    <dgm:cxn modelId="{19A9A2B0-B0CB-489B-88F9-FBED767C382A}" type="presParOf" srcId="{F58D801C-5A48-49A7-AABD-72CA23A99C37}" destId="{4989661B-2175-43A4-899F-BAED137CA73F}" srcOrd="0" destOrd="0" presId="urn:microsoft.com/office/officeart/2005/8/layout/hierarchy2"/>
    <dgm:cxn modelId="{DAF7EE10-8A92-497A-B814-957E6BE742A5}" type="presParOf" srcId="{F58D801C-5A48-49A7-AABD-72CA23A99C37}" destId="{6F6A8D39-B7F2-49D9-954A-D6170C9CB4E3}" srcOrd="1" destOrd="0" presId="urn:microsoft.com/office/officeart/2005/8/layout/hierarchy2"/>
    <dgm:cxn modelId="{B0F5F7C0-78AD-415E-B3E6-AAF7C17D2FEC}" type="presParOf" srcId="{6F6A8D39-B7F2-49D9-954A-D6170C9CB4E3}" destId="{1400FAA1-0E99-4132-9312-D570C7FA3499}" srcOrd="0" destOrd="0" presId="urn:microsoft.com/office/officeart/2005/8/layout/hierarchy2"/>
    <dgm:cxn modelId="{830E0A7D-2D20-49CE-83CB-1AF2E999C151}" type="presParOf" srcId="{1400FAA1-0E99-4132-9312-D570C7FA3499}" destId="{08FC5213-AE64-4472-A9E2-9A38B1587932}" srcOrd="0" destOrd="0" presId="urn:microsoft.com/office/officeart/2005/8/layout/hierarchy2"/>
    <dgm:cxn modelId="{4AB87E45-55C1-4567-ACD9-C638E1AFD55D}" type="presParOf" srcId="{6F6A8D39-B7F2-49D9-954A-D6170C9CB4E3}" destId="{745AD303-506B-4E84-BC90-B6BCE3C61664}" srcOrd="1" destOrd="0" presId="urn:microsoft.com/office/officeart/2005/8/layout/hierarchy2"/>
    <dgm:cxn modelId="{2D80FCF9-5540-46F1-91A5-4465150E51AD}" type="presParOf" srcId="{745AD303-506B-4E84-BC90-B6BCE3C61664}" destId="{E4E81DCE-7931-4E06-A939-86FFF5A5C0A5}" srcOrd="0" destOrd="0" presId="urn:microsoft.com/office/officeart/2005/8/layout/hierarchy2"/>
    <dgm:cxn modelId="{2E291132-D14A-46D9-B594-739B02543596}" type="presParOf" srcId="{745AD303-506B-4E84-BC90-B6BCE3C61664}" destId="{89755F9A-06CA-4B29-AEB0-20599575E204}" srcOrd="1" destOrd="0" presId="urn:microsoft.com/office/officeart/2005/8/layout/hierarchy2"/>
    <dgm:cxn modelId="{72CA0BC9-B594-4EA7-89C9-B785F095DB1B}" type="presParOf" srcId="{89755F9A-06CA-4B29-AEB0-20599575E204}" destId="{DEAE9067-D0C8-4F1A-8D8F-FC15731F731D}" srcOrd="0" destOrd="0" presId="urn:microsoft.com/office/officeart/2005/8/layout/hierarchy2"/>
    <dgm:cxn modelId="{648CFB64-6EF7-418D-BF21-2AACB276DCE9}" type="presParOf" srcId="{DEAE9067-D0C8-4F1A-8D8F-FC15731F731D}" destId="{39BF6317-2881-429D-8CBA-6551913D3B36}" srcOrd="0" destOrd="0" presId="urn:microsoft.com/office/officeart/2005/8/layout/hierarchy2"/>
    <dgm:cxn modelId="{A986EC14-DEF9-482A-87DD-143FFBBC3FB8}" type="presParOf" srcId="{89755F9A-06CA-4B29-AEB0-20599575E204}" destId="{8A02300A-A5D4-452E-B697-B176C5D4A8D4}" srcOrd="1" destOrd="0" presId="urn:microsoft.com/office/officeart/2005/8/layout/hierarchy2"/>
    <dgm:cxn modelId="{53B604F9-34EE-4FE8-845F-5502C4C762A9}" type="presParOf" srcId="{8A02300A-A5D4-452E-B697-B176C5D4A8D4}" destId="{3C20E2B2-7357-49A7-86C4-DD5856F41400}" srcOrd="0" destOrd="0" presId="urn:microsoft.com/office/officeart/2005/8/layout/hierarchy2"/>
    <dgm:cxn modelId="{B6DE1F31-0BB9-4292-A2D2-7975A1C985F6}" type="presParOf" srcId="{8A02300A-A5D4-452E-B697-B176C5D4A8D4}" destId="{208B6C11-F5B9-47DB-830F-BF39939AE5B7}" srcOrd="1" destOrd="0" presId="urn:microsoft.com/office/officeart/2005/8/layout/hierarchy2"/>
    <dgm:cxn modelId="{A8E381E7-9D0E-4B07-820A-574128529637}" type="presParOf" srcId="{86AACBB4-5A07-4664-BB3C-72243A5EAE7F}" destId="{E30B0EE1-8C56-4841-8F3D-D8660DED8A88}" srcOrd="4" destOrd="0" presId="urn:microsoft.com/office/officeart/2005/8/layout/hierarchy2"/>
    <dgm:cxn modelId="{D955C62B-C37C-44E6-AE2D-F243E5CFDFDF}" type="presParOf" srcId="{E30B0EE1-8C56-4841-8F3D-D8660DED8A88}" destId="{D3B52D40-7C50-4696-8CE2-CC3E060F5FBD}" srcOrd="0" destOrd="0" presId="urn:microsoft.com/office/officeart/2005/8/layout/hierarchy2"/>
    <dgm:cxn modelId="{70AC2C6A-5C54-4BDC-B97F-F4A20843F300}" type="presParOf" srcId="{86AACBB4-5A07-4664-BB3C-72243A5EAE7F}" destId="{E35A1328-25BB-4D71-B63A-6FE0AC5EA9B9}" srcOrd="5" destOrd="0" presId="urn:microsoft.com/office/officeart/2005/8/layout/hierarchy2"/>
    <dgm:cxn modelId="{E91F893C-E16E-4F5B-A05B-9381A97E11BE}" type="presParOf" srcId="{E35A1328-25BB-4D71-B63A-6FE0AC5EA9B9}" destId="{0E29A75D-E7BA-47F3-BB32-C7E289BF3645}" srcOrd="0" destOrd="0" presId="urn:microsoft.com/office/officeart/2005/8/layout/hierarchy2"/>
    <dgm:cxn modelId="{9DBA2EEF-6177-47CD-A66D-C8C69A38983A}" type="presParOf" srcId="{E35A1328-25BB-4D71-B63A-6FE0AC5EA9B9}" destId="{F8E716A5-B057-4110-86D2-3989BE1A0A2A}" srcOrd="1" destOrd="0" presId="urn:microsoft.com/office/officeart/2005/8/layout/hierarchy2"/>
    <dgm:cxn modelId="{EEBB58C1-D95D-4E66-8062-0C8D41619309}" type="presParOf" srcId="{F8E716A5-B057-4110-86D2-3989BE1A0A2A}" destId="{977E8552-E16E-4C5E-B877-1D52F8B4E8FF}" srcOrd="0" destOrd="0" presId="urn:microsoft.com/office/officeart/2005/8/layout/hierarchy2"/>
    <dgm:cxn modelId="{011BF1E9-671B-464A-974B-1F9D252C5223}" type="presParOf" srcId="{977E8552-E16E-4C5E-B877-1D52F8B4E8FF}" destId="{D0DF2022-A887-4283-8B2F-4FC1599F93FA}" srcOrd="0" destOrd="0" presId="urn:microsoft.com/office/officeart/2005/8/layout/hierarchy2"/>
    <dgm:cxn modelId="{C0427200-426E-4F2B-A5B2-49B033753557}" type="presParOf" srcId="{F8E716A5-B057-4110-86D2-3989BE1A0A2A}" destId="{2710D408-D58F-42C8-B925-1339C9320685}" srcOrd="1" destOrd="0" presId="urn:microsoft.com/office/officeart/2005/8/layout/hierarchy2"/>
    <dgm:cxn modelId="{5013D648-4324-426A-A18D-E70CA4FFBE2E}" type="presParOf" srcId="{2710D408-D58F-42C8-B925-1339C9320685}" destId="{59F025D2-0B91-4104-BC2C-9D7F20D11D36}" srcOrd="0" destOrd="0" presId="urn:microsoft.com/office/officeart/2005/8/layout/hierarchy2"/>
    <dgm:cxn modelId="{8EF6175E-68E7-4731-96D6-22419806FCAE}" type="presParOf" srcId="{2710D408-D58F-42C8-B925-1339C9320685}" destId="{79273C3E-A272-4AB6-A93E-EDF711F77308}" srcOrd="1" destOrd="0" presId="urn:microsoft.com/office/officeart/2005/8/layout/hierarchy2"/>
    <dgm:cxn modelId="{F2254362-DACB-4388-A8A6-242C40A4CD38}" type="presParOf" srcId="{79273C3E-A272-4AB6-A93E-EDF711F77308}" destId="{6C232AB7-EAEF-4A47-9DFE-8131E7B91190}" srcOrd="0" destOrd="0" presId="urn:microsoft.com/office/officeart/2005/8/layout/hierarchy2"/>
    <dgm:cxn modelId="{B5614F0D-2A42-4FAF-96FD-1E2839AC4FD3}" type="presParOf" srcId="{6C232AB7-EAEF-4A47-9DFE-8131E7B91190}" destId="{59F9063E-291E-4906-BECE-22D037989F1E}" srcOrd="0" destOrd="0" presId="urn:microsoft.com/office/officeart/2005/8/layout/hierarchy2"/>
    <dgm:cxn modelId="{44250A21-B5D5-4648-BAB0-C16E34832B64}" type="presParOf" srcId="{79273C3E-A272-4AB6-A93E-EDF711F77308}" destId="{E477D538-027F-4D3F-98EB-2F52048625D9}" srcOrd="1" destOrd="0" presId="urn:microsoft.com/office/officeart/2005/8/layout/hierarchy2"/>
    <dgm:cxn modelId="{81CC1ADD-F0B8-40F5-9507-CAAAD9C6393A}" type="presParOf" srcId="{E477D538-027F-4D3F-98EB-2F52048625D9}" destId="{0D39D826-5322-4EDE-A3E5-8F22C09103F9}" srcOrd="0" destOrd="0" presId="urn:microsoft.com/office/officeart/2005/8/layout/hierarchy2"/>
    <dgm:cxn modelId="{05CD94EF-32B6-4E6C-9F19-CF29886EAAA9}" type="presParOf" srcId="{E477D538-027F-4D3F-98EB-2F52048625D9}" destId="{8A733172-69B2-4147-96BC-67C4655CBB29}" srcOrd="1" destOrd="0" presId="urn:microsoft.com/office/officeart/2005/8/layout/hierarchy2"/>
    <dgm:cxn modelId="{9078ECEB-61B1-440F-919D-9BBB43AC8DAF}" type="presParOf" srcId="{8A733172-69B2-4147-96BC-67C4655CBB29}" destId="{6AA3F673-651D-4315-AC3F-FB2DF65BF474}" srcOrd="0" destOrd="0" presId="urn:microsoft.com/office/officeart/2005/8/layout/hierarchy2"/>
    <dgm:cxn modelId="{2E89D2A1-CE6A-4C9F-AFC0-381C23CB7AAB}" type="presParOf" srcId="{6AA3F673-651D-4315-AC3F-FB2DF65BF474}" destId="{00A49609-2B71-42D3-BEC7-035CCD249E75}" srcOrd="0" destOrd="0" presId="urn:microsoft.com/office/officeart/2005/8/layout/hierarchy2"/>
    <dgm:cxn modelId="{8CD9BBC8-11D1-49CE-A255-5AFE5BABD73A}" type="presParOf" srcId="{8A733172-69B2-4147-96BC-67C4655CBB29}" destId="{DBD26D24-E023-4950-9DFC-2FAD6B5496D2}" srcOrd="1" destOrd="0" presId="urn:microsoft.com/office/officeart/2005/8/layout/hierarchy2"/>
    <dgm:cxn modelId="{8D18A2F4-4011-4A0D-B529-62C173B55696}" type="presParOf" srcId="{DBD26D24-E023-4950-9DFC-2FAD6B5496D2}" destId="{93D38AEA-D6F5-47BD-93C5-4C210093C99A}" srcOrd="0" destOrd="0" presId="urn:microsoft.com/office/officeart/2005/8/layout/hierarchy2"/>
    <dgm:cxn modelId="{8DAC5412-F337-411E-A6A0-BC3CD9B97558}" type="presParOf" srcId="{DBD26D24-E023-4950-9DFC-2FAD6B5496D2}" destId="{9A2CB561-F9D2-4A0A-B48F-29AE6C888890}" srcOrd="1" destOrd="0" presId="urn:microsoft.com/office/officeart/2005/8/layout/hierarchy2"/>
    <dgm:cxn modelId="{9016A8FF-3E0D-48E0-A70C-2C4A0047ADBF}" type="presParOf" srcId="{F8E716A5-B057-4110-86D2-3989BE1A0A2A}" destId="{6A433517-C34F-4626-AB5B-DABBDC9E1C30}" srcOrd="2" destOrd="0" presId="urn:microsoft.com/office/officeart/2005/8/layout/hierarchy2"/>
    <dgm:cxn modelId="{F46B4AEA-0062-4585-ACBC-1F32C9473417}" type="presParOf" srcId="{6A433517-C34F-4626-AB5B-DABBDC9E1C30}" destId="{EB4AE681-ACB7-45D6-B962-42619661DE4D}" srcOrd="0" destOrd="0" presId="urn:microsoft.com/office/officeart/2005/8/layout/hierarchy2"/>
    <dgm:cxn modelId="{2F710250-0A83-4C8A-828E-41EA59FA3EC3}" type="presParOf" srcId="{F8E716A5-B057-4110-86D2-3989BE1A0A2A}" destId="{68D087D6-4738-4EF3-9896-0EA2F51EF8AC}" srcOrd="3" destOrd="0" presId="urn:microsoft.com/office/officeart/2005/8/layout/hierarchy2"/>
    <dgm:cxn modelId="{26A7271C-A075-41E0-AFDD-D8BE47C91D11}" type="presParOf" srcId="{68D087D6-4738-4EF3-9896-0EA2F51EF8AC}" destId="{09BBF213-FB7E-47BD-93AA-827ED4927673}" srcOrd="0" destOrd="0" presId="urn:microsoft.com/office/officeart/2005/8/layout/hierarchy2"/>
    <dgm:cxn modelId="{36601675-EF05-4E56-88FF-7CCE18CC0C74}" type="presParOf" srcId="{68D087D6-4738-4EF3-9896-0EA2F51EF8AC}" destId="{F6D5D652-BA49-449B-8924-680C36DD40B4}" srcOrd="1" destOrd="0" presId="urn:microsoft.com/office/officeart/2005/8/layout/hierarchy2"/>
    <dgm:cxn modelId="{DE62F7C7-531E-4648-A1EE-4B2F587B6E37}" type="presParOf" srcId="{F6D5D652-BA49-449B-8924-680C36DD40B4}" destId="{B2E56816-0B9C-4754-895C-18A6C89A8F30}" srcOrd="0" destOrd="0" presId="urn:microsoft.com/office/officeart/2005/8/layout/hierarchy2"/>
    <dgm:cxn modelId="{4FA35279-53C8-4C0F-9F06-AACEBFE70CFE}" type="presParOf" srcId="{B2E56816-0B9C-4754-895C-18A6C89A8F30}" destId="{017A5A2B-76B4-4970-B8EE-911FA2681B2D}" srcOrd="0" destOrd="0" presId="urn:microsoft.com/office/officeart/2005/8/layout/hierarchy2"/>
    <dgm:cxn modelId="{E31F58E5-C10B-4CFC-AFF6-2717E825523F}" type="presParOf" srcId="{F6D5D652-BA49-449B-8924-680C36DD40B4}" destId="{6B91D335-EC51-464A-BEDC-4C383C9FFB57}" srcOrd="1" destOrd="0" presId="urn:microsoft.com/office/officeart/2005/8/layout/hierarchy2"/>
    <dgm:cxn modelId="{29A6A2D6-76C1-415D-8EA2-67EA40948B2A}" type="presParOf" srcId="{6B91D335-EC51-464A-BEDC-4C383C9FFB57}" destId="{3C8FCF40-0071-423B-AF8D-F7A8E9A4C5D8}" srcOrd="0" destOrd="0" presId="urn:microsoft.com/office/officeart/2005/8/layout/hierarchy2"/>
    <dgm:cxn modelId="{5CEA55E0-AEA8-418B-9CEA-54A8A9F46407}" type="presParOf" srcId="{6B91D335-EC51-464A-BEDC-4C383C9FFB57}" destId="{80AFC1A5-352B-4752-A408-61065FB02E6E}" srcOrd="1" destOrd="0" presId="urn:microsoft.com/office/officeart/2005/8/layout/hierarchy2"/>
    <dgm:cxn modelId="{6982B841-68A1-45AB-B96A-9EEC2A901699}" type="presParOf" srcId="{80AFC1A5-352B-4752-A408-61065FB02E6E}" destId="{43A70EFF-D3F3-4634-8385-28C3664C2C9A}" srcOrd="0" destOrd="0" presId="urn:microsoft.com/office/officeart/2005/8/layout/hierarchy2"/>
    <dgm:cxn modelId="{C6490D37-5CE9-48AB-AA61-7BC7254762E7}" type="presParOf" srcId="{43A70EFF-D3F3-4634-8385-28C3664C2C9A}" destId="{22FA5A8B-C106-4BCB-B304-AE728685CF10}" srcOrd="0" destOrd="0" presId="urn:microsoft.com/office/officeart/2005/8/layout/hierarchy2"/>
    <dgm:cxn modelId="{70F9F5AD-EEAA-462E-8976-056BB89E0F42}" type="presParOf" srcId="{80AFC1A5-352B-4752-A408-61065FB02E6E}" destId="{C6B4D7B4-DAC7-4B7E-B82E-B9989E5C87CA}" srcOrd="1" destOrd="0" presId="urn:microsoft.com/office/officeart/2005/8/layout/hierarchy2"/>
    <dgm:cxn modelId="{078AEEF8-737C-4EBA-9045-09A604AF3AE4}" type="presParOf" srcId="{C6B4D7B4-DAC7-4B7E-B82E-B9989E5C87CA}" destId="{376F7F0C-0671-46FB-9486-2F4E2B7D9A75}" srcOrd="0" destOrd="0" presId="urn:microsoft.com/office/officeart/2005/8/layout/hierarchy2"/>
    <dgm:cxn modelId="{2458D291-B76C-4B8E-BD10-66B239B9C1DF}" type="presParOf" srcId="{C6B4D7B4-DAC7-4B7E-B82E-B9989E5C87CA}" destId="{0965D1BE-28F1-4F4C-AB6D-CF5A8FAD5A14}" srcOrd="1" destOrd="0" presId="urn:microsoft.com/office/officeart/2005/8/layout/hierarchy2"/>
    <dgm:cxn modelId="{75FA4529-EEEA-4E18-8CD9-6789C19F1168}" type="presParOf" srcId="{86AACBB4-5A07-4664-BB3C-72243A5EAE7F}" destId="{00AA13B0-1E31-4B32-99CB-2B756B7252AE}" srcOrd="6" destOrd="0" presId="urn:microsoft.com/office/officeart/2005/8/layout/hierarchy2"/>
    <dgm:cxn modelId="{28DBC272-C401-49FC-965A-496B8B1726D7}" type="presParOf" srcId="{00AA13B0-1E31-4B32-99CB-2B756B7252AE}" destId="{FABEF49E-BB43-41DC-B927-7E9D02347BC3}" srcOrd="0" destOrd="0" presId="urn:microsoft.com/office/officeart/2005/8/layout/hierarchy2"/>
    <dgm:cxn modelId="{2216326C-1CEC-414F-AC4C-7B1C94FB1517}" type="presParOf" srcId="{86AACBB4-5A07-4664-BB3C-72243A5EAE7F}" destId="{7F2651DB-A51D-461C-9D74-24EA4ADFD0EC}" srcOrd="7" destOrd="0" presId="urn:microsoft.com/office/officeart/2005/8/layout/hierarchy2"/>
    <dgm:cxn modelId="{FB1699C8-2779-4A44-9967-00AA13EB2C92}" type="presParOf" srcId="{7F2651DB-A51D-461C-9D74-24EA4ADFD0EC}" destId="{AF5E0FC4-D4A3-44EB-AB2E-33C206259B77}" srcOrd="0" destOrd="0" presId="urn:microsoft.com/office/officeart/2005/8/layout/hierarchy2"/>
    <dgm:cxn modelId="{4690FEE7-3EBD-4BD6-B820-AA3E87A5A134}" type="presParOf" srcId="{7F2651DB-A51D-461C-9D74-24EA4ADFD0EC}" destId="{F6ABE834-450F-4622-BBAE-F4F49F6AF5F0}" srcOrd="1" destOrd="0" presId="urn:microsoft.com/office/officeart/2005/8/layout/hierarchy2"/>
    <dgm:cxn modelId="{2C752953-340F-4890-B40D-44DE8A99B208}" type="presParOf" srcId="{F6ABE834-450F-4622-BBAE-F4F49F6AF5F0}" destId="{282FB4A1-7D39-4600-A58C-5A17E3558E89}" srcOrd="0" destOrd="0" presId="urn:microsoft.com/office/officeart/2005/8/layout/hierarchy2"/>
    <dgm:cxn modelId="{5A08C1F8-96F4-4557-B6FC-17DC228C44E1}" type="presParOf" srcId="{282FB4A1-7D39-4600-A58C-5A17E3558E89}" destId="{7582F860-F7BC-4929-8444-04EDD6E67E93}" srcOrd="0" destOrd="0" presId="urn:microsoft.com/office/officeart/2005/8/layout/hierarchy2"/>
    <dgm:cxn modelId="{303A25A4-3321-4FBC-ACE6-135EAE5E99F2}" type="presParOf" srcId="{F6ABE834-450F-4622-BBAE-F4F49F6AF5F0}" destId="{46CBA4D4-8DF6-4446-992F-EDEE90391C1C}" srcOrd="1" destOrd="0" presId="urn:microsoft.com/office/officeart/2005/8/layout/hierarchy2"/>
    <dgm:cxn modelId="{34CF32CF-98A6-46B9-9077-A1B183D18BDB}" type="presParOf" srcId="{46CBA4D4-8DF6-4446-992F-EDEE90391C1C}" destId="{653FC69D-0699-4E24-9917-26DA24DB94AB}" srcOrd="0" destOrd="0" presId="urn:microsoft.com/office/officeart/2005/8/layout/hierarchy2"/>
    <dgm:cxn modelId="{A27F635D-AC8E-4834-A2F6-096ED6B7356A}" type="presParOf" srcId="{46CBA4D4-8DF6-4446-992F-EDEE90391C1C}" destId="{28117C26-4184-4A5D-AF0F-432EDB3FCA15}" srcOrd="1" destOrd="0" presId="urn:microsoft.com/office/officeart/2005/8/layout/hierarchy2"/>
    <dgm:cxn modelId="{6D5BA3E9-7D1A-4347-AB71-55E517856629}" type="presParOf" srcId="{28117C26-4184-4A5D-AF0F-432EDB3FCA15}" destId="{D4E3EDEC-1116-4662-8F31-E3947A076159}" srcOrd="0" destOrd="0" presId="urn:microsoft.com/office/officeart/2005/8/layout/hierarchy2"/>
    <dgm:cxn modelId="{2A212E0C-6629-46DA-A064-3FF2588115D9}" type="presParOf" srcId="{D4E3EDEC-1116-4662-8F31-E3947A076159}" destId="{5691D583-9E25-47EF-B751-B24E5D4179D6}" srcOrd="0" destOrd="0" presId="urn:microsoft.com/office/officeart/2005/8/layout/hierarchy2"/>
    <dgm:cxn modelId="{37768F87-72B5-4CCC-87D9-D6C0BE7881EB}" type="presParOf" srcId="{28117C26-4184-4A5D-AF0F-432EDB3FCA15}" destId="{D1351BAC-C576-4A92-8DBC-F81515958091}" srcOrd="1" destOrd="0" presId="urn:microsoft.com/office/officeart/2005/8/layout/hierarchy2"/>
    <dgm:cxn modelId="{E20440A1-C764-42A7-A1B7-A08918404E62}" type="presParOf" srcId="{D1351BAC-C576-4A92-8DBC-F81515958091}" destId="{98BB1160-EB69-4F77-B5AE-150ADC1CD5FD}" srcOrd="0" destOrd="0" presId="urn:microsoft.com/office/officeart/2005/8/layout/hierarchy2"/>
    <dgm:cxn modelId="{50F1832C-F7EE-442E-80EA-67E8B8D028C9}" type="presParOf" srcId="{D1351BAC-C576-4A92-8DBC-F81515958091}" destId="{7D217254-EB86-4C38-96F1-8705C34F117A}" srcOrd="1" destOrd="0" presId="urn:microsoft.com/office/officeart/2005/8/layout/hierarchy2"/>
    <dgm:cxn modelId="{C634759B-87A9-42D2-8B1B-17944065B02F}" type="presParOf" srcId="{7D217254-EB86-4C38-96F1-8705C34F117A}" destId="{75338B87-3EA2-4D11-9044-FF6BC9C02171}" srcOrd="0" destOrd="0" presId="urn:microsoft.com/office/officeart/2005/8/layout/hierarchy2"/>
    <dgm:cxn modelId="{DC568DD5-087D-43B3-95D5-D82D281E5F85}" type="presParOf" srcId="{75338B87-3EA2-4D11-9044-FF6BC9C02171}" destId="{991C36DD-670B-4CDE-AC57-B8B29BE98BC4}" srcOrd="0" destOrd="0" presId="urn:microsoft.com/office/officeart/2005/8/layout/hierarchy2"/>
    <dgm:cxn modelId="{A704BEA8-BDC4-45C9-B2C4-220A8955FE9E}" type="presParOf" srcId="{7D217254-EB86-4C38-96F1-8705C34F117A}" destId="{1555D3A2-DED8-4C03-AFC4-68912262DF6D}" srcOrd="1" destOrd="0" presId="urn:microsoft.com/office/officeart/2005/8/layout/hierarchy2"/>
    <dgm:cxn modelId="{34154A95-114C-4DE7-AC97-EFCE0BBEC594}" type="presParOf" srcId="{1555D3A2-DED8-4C03-AFC4-68912262DF6D}" destId="{AF010098-8EA6-49DD-937A-A6834B309F29}" srcOrd="0" destOrd="0" presId="urn:microsoft.com/office/officeart/2005/8/layout/hierarchy2"/>
    <dgm:cxn modelId="{B2A8D79F-E263-4349-8111-05E6925B3257}" type="presParOf" srcId="{1555D3A2-DED8-4C03-AFC4-68912262DF6D}" destId="{574DC9D9-9393-4023-BCCF-D41EF05F66BB}" srcOrd="1" destOrd="0" presId="urn:microsoft.com/office/officeart/2005/8/layout/hierarchy2"/>
    <dgm:cxn modelId="{C31E7A40-A03F-4F03-A08B-87ACEEAAA992}" type="presParOf" srcId="{86AACBB4-5A07-4664-BB3C-72243A5EAE7F}" destId="{283B4305-9937-4ABE-9C77-00366849D75E}" srcOrd="8" destOrd="0" presId="urn:microsoft.com/office/officeart/2005/8/layout/hierarchy2"/>
    <dgm:cxn modelId="{9E8E6F04-AE49-4BE9-9B9B-1484F2C0C53C}" type="presParOf" srcId="{283B4305-9937-4ABE-9C77-00366849D75E}" destId="{169D31BE-B03F-4DAA-B614-5E39DB4D0DEB}" srcOrd="0" destOrd="0" presId="urn:microsoft.com/office/officeart/2005/8/layout/hierarchy2"/>
    <dgm:cxn modelId="{08C6DC7E-1AEA-411E-A15B-2C9C755FFE72}" type="presParOf" srcId="{86AACBB4-5A07-4664-BB3C-72243A5EAE7F}" destId="{AA6DA440-F0CA-4F2F-AC56-418F44323BCA}" srcOrd="9" destOrd="0" presId="urn:microsoft.com/office/officeart/2005/8/layout/hierarchy2"/>
    <dgm:cxn modelId="{0C730B85-E7E0-4C3D-9D05-391FB3ED070F}" type="presParOf" srcId="{AA6DA440-F0CA-4F2F-AC56-418F44323BCA}" destId="{F7C5E641-EBAF-4543-A487-B29FABDAF30C}" srcOrd="0" destOrd="0" presId="urn:microsoft.com/office/officeart/2005/8/layout/hierarchy2"/>
    <dgm:cxn modelId="{3B3CE686-8145-4F1F-8868-2AD69F52C20D}" type="presParOf" srcId="{AA6DA440-F0CA-4F2F-AC56-418F44323BCA}" destId="{D99666C0-8A61-4943-A184-305451108073}" srcOrd="1" destOrd="0" presId="urn:microsoft.com/office/officeart/2005/8/layout/hierarchy2"/>
    <dgm:cxn modelId="{EF4AA1B6-4EB1-493A-83EA-5F99AEC50297}" type="presParOf" srcId="{D99666C0-8A61-4943-A184-305451108073}" destId="{FAB615D9-DF1A-41E7-9C02-1A23BAA7FC4B}" srcOrd="0" destOrd="0" presId="urn:microsoft.com/office/officeart/2005/8/layout/hierarchy2"/>
    <dgm:cxn modelId="{61165BD2-98BC-4022-ACCF-1FA9B3DA7CCC}" type="presParOf" srcId="{FAB615D9-DF1A-41E7-9C02-1A23BAA7FC4B}" destId="{7FA77ADC-42BA-40D9-ACB3-D4F422E6C5EA}" srcOrd="0" destOrd="0" presId="urn:microsoft.com/office/officeart/2005/8/layout/hierarchy2"/>
    <dgm:cxn modelId="{FEAA898D-B41C-4570-8F64-94D70610BF29}" type="presParOf" srcId="{D99666C0-8A61-4943-A184-305451108073}" destId="{079A2EC0-EDA6-4EE4-9B5A-DE7F6C2DD1C0}" srcOrd="1" destOrd="0" presId="urn:microsoft.com/office/officeart/2005/8/layout/hierarchy2"/>
    <dgm:cxn modelId="{E3A81C27-045D-4E1F-A442-45166BA69530}" type="presParOf" srcId="{079A2EC0-EDA6-4EE4-9B5A-DE7F6C2DD1C0}" destId="{E64108EC-F2B7-43CC-8894-B258EE004884}" srcOrd="0" destOrd="0" presId="urn:microsoft.com/office/officeart/2005/8/layout/hierarchy2"/>
    <dgm:cxn modelId="{B62C0F94-E619-4B8C-B113-E904CBD8C93C}" type="presParOf" srcId="{079A2EC0-EDA6-4EE4-9B5A-DE7F6C2DD1C0}" destId="{D2865276-C885-4CDB-AA7C-0BAAEA266CD8}" srcOrd="1" destOrd="0" presId="urn:microsoft.com/office/officeart/2005/8/layout/hierarchy2"/>
    <dgm:cxn modelId="{C8323F5C-024C-495B-8C3C-3D524E07CEAF}" type="presParOf" srcId="{D2865276-C885-4CDB-AA7C-0BAAEA266CD8}" destId="{D8EE509F-3A94-4567-91A8-8868306BF256}" srcOrd="0" destOrd="0" presId="urn:microsoft.com/office/officeart/2005/8/layout/hierarchy2"/>
    <dgm:cxn modelId="{A8FA85ED-976D-44AB-874A-123FA39BF931}" type="presParOf" srcId="{D8EE509F-3A94-4567-91A8-8868306BF256}" destId="{71649965-6DFF-4564-AC89-970A8BF271AD}" srcOrd="0" destOrd="0" presId="urn:microsoft.com/office/officeart/2005/8/layout/hierarchy2"/>
    <dgm:cxn modelId="{FCE2064F-E842-4C79-AA9D-E0FC2F000258}" type="presParOf" srcId="{D2865276-C885-4CDB-AA7C-0BAAEA266CD8}" destId="{618D0C4C-8084-4002-9CB1-66BACC438B17}" srcOrd="1" destOrd="0" presId="urn:microsoft.com/office/officeart/2005/8/layout/hierarchy2"/>
    <dgm:cxn modelId="{1519981B-E3F5-4C3E-8463-73F39AC375C5}" type="presParOf" srcId="{618D0C4C-8084-4002-9CB1-66BACC438B17}" destId="{CB11078D-1F00-4043-B296-33D8D19B797E}" srcOrd="0" destOrd="0" presId="urn:microsoft.com/office/officeart/2005/8/layout/hierarchy2"/>
    <dgm:cxn modelId="{021E1779-BC03-4D91-B332-0CB1686CDEB7}" type="presParOf" srcId="{618D0C4C-8084-4002-9CB1-66BACC438B17}" destId="{CC120CB2-5044-4826-942F-7118D7602A65}" srcOrd="1" destOrd="0" presId="urn:microsoft.com/office/officeart/2005/8/layout/hierarchy2"/>
    <dgm:cxn modelId="{61B21358-BCD7-4F56-B992-128C12AD80AF}" type="presParOf" srcId="{CC120CB2-5044-4826-942F-7118D7602A65}" destId="{DDC85D55-A416-4451-8DC0-A020C23B6703}" srcOrd="0" destOrd="0" presId="urn:microsoft.com/office/officeart/2005/8/layout/hierarchy2"/>
    <dgm:cxn modelId="{0B78A1B9-D3B2-4362-8837-C5A22FFDA84C}" type="presParOf" srcId="{DDC85D55-A416-4451-8DC0-A020C23B6703}" destId="{9DB2A08D-7EB5-449B-B2CC-459110FB9E82}" srcOrd="0" destOrd="0" presId="urn:microsoft.com/office/officeart/2005/8/layout/hierarchy2"/>
    <dgm:cxn modelId="{45688D5D-2E54-44E0-9DBB-D76E25D3B7DF}" type="presParOf" srcId="{CC120CB2-5044-4826-942F-7118D7602A65}" destId="{51DA3D64-8DFB-44A8-9D0F-F36EABD1205B}" srcOrd="1" destOrd="0" presId="urn:microsoft.com/office/officeart/2005/8/layout/hierarchy2"/>
    <dgm:cxn modelId="{63EE6861-BFE9-4A48-BCD6-DCAFE8C411CE}" type="presParOf" srcId="{51DA3D64-8DFB-44A8-9D0F-F36EABD1205B}" destId="{74F2B09C-CA6A-400B-AB3C-8CABD2B59085}" srcOrd="0" destOrd="0" presId="urn:microsoft.com/office/officeart/2005/8/layout/hierarchy2"/>
    <dgm:cxn modelId="{F6193254-DB0E-4F20-BC80-59296804F025}" type="presParOf" srcId="{51DA3D64-8DFB-44A8-9D0F-F36EABD1205B}" destId="{661C16A2-5644-4C74-A241-62B0F7243E35}" srcOrd="1" destOrd="0" presId="urn:microsoft.com/office/officeart/2005/8/layout/hierarchy2"/>
    <dgm:cxn modelId="{224AB0A3-3A14-464F-B99C-352BB2D82F10}" type="presParOf" srcId="{D99666C0-8A61-4943-A184-305451108073}" destId="{C2CE4940-1BDF-43A3-9794-75D4DDA923B2}" srcOrd="2" destOrd="0" presId="urn:microsoft.com/office/officeart/2005/8/layout/hierarchy2"/>
    <dgm:cxn modelId="{C3B6EFFF-742F-4CF2-9438-9D329272E975}" type="presParOf" srcId="{C2CE4940-1BDF-43A3-9794-75D4DDA923B2}" destId="{696FD946-7EBE-45C1-BC6C-55F4905C12F7}" srcOrd="0" destOrd="0" presId="urn:microsoft.com/office/officeart/2005/8/layout/hierarchy2"/>
    <dgm:cxn modelId="{96F90A4B-9BE3-4C48-83DB-581682337CC6}" type="presParOf" srcId="{D99666C0-8A61-4943-A184-305451108073}" destId="{602EA8B4-3861-42FE-9E3F-BBD09356F402}" srcOrd="3" destOrd="0" presId="urn:microsoft.com/office/officeart/2005/8/layout/hierarchy2"/>
    <dgm:cxn modelId="{3C99FEB6-57E9-4424-96C1-274DF1ED3592}" type="presParOf" srcId="{602EA8B4-3861-42FE-9E3F-BBD09356F402}" destId="{8984797E-ECB2-4427-9780-E40CBD3C71CD}" srcOrd="0" destOrd="0" presId="urn:microsoft.com/office/officeart/2005/8/layout/hierarchy2"/>
    <dgm:cxn modelId="{9D435526-2FC8-4102-AA50-C39E9EFB41B3}" type="presParOf" srcId="{602EA8B4-3861-42FE-9E3F-BBD09356F402}" destId="{5B71F82F-38C1-496D-BDCC-8ABC68432BC5}" srcOrd="1" destOrd="0" presId="urn:microsoft.com/office/officeart/2005/8/layout/hierarchy2"/>
    <dgm:cxn modelId="{EDE65A36-2C41-4D4B-B455-CDE22EF17CF4}" type="presParOf" srcId="{5B71F82F-38C1-496D-BDCC-8ABC68432BC5}" destId="{F1894D7A-D839-4432-AE0B-CC318CB5E9C5}" srcOrd="0" destOrd="0" presId="urn:microsoft.com/office/officeart/2005/8/layout/hierarchy2"/>
    <dgm:cxn modelId="{568DE09E-841A-4F94-BF2A-E810EC0AEB4F}" type="presParOf" srcId="{F1894D7A-D839-4432-AE0B-CC318CB5E9C5}" destId="{F136359F-FEDC-4845-A7C1-5232663E2477}" srcOrd="0" destOrd="0" presId="urn:microsoft.com/office/officeart/2005/8/layout/hierarchy2"/>
    <dgm:cxn modelId="{D83B33E2-2CA5-4612-BC97-989C1D22910E}" type="presParOf" srcId="{5B71F82F-38C1-496D-BDCC-8ABC68432BC5}" destId="{6AAA5F9F-3045-40BE-B8DF-7AB6F3F76553}" srcOrd="1" destOrd="0" presId="urn:microsoft.com/office/officeart/2005/8/layout/hierarchy2"/>
    <dgm:cxn modelId="{F4DF60DC-C7B1-43D7-9322-DB61ECEFA7B0}" type="presParOf" srcId="{6AAA5F9F-3045-40BE-B8DF-7AB6F3F76553}" destId="{6DA0B847-7AB9-4F93-B076-B8423CD56DE9}" srcOrd="0" destOrd="0" presId="urn:microsoft.com/office/officeart/2005/8/layout/hierarchy2"/>
    <dgm:cxn modelId="{5F9192E6-2E98-474B-BBD5-CBFBCF7D9D8A}" type="presParOf" srcId="{6AAA5F9F-3045-40BE-B8DF-7AB6F3F76553}" destId="{CC1E265B-FEB2-4D85-8DA6-38C9E64E19C5}" srcOrd="1" destOrd="0" presId="urn:microsoft.com/office/officeart/2005/8/layout/hierarchy2"/>
    <dgm:cxn modelId="{CA59DC7D-B466-4C02-8A91-4F15F68AA4A2}" type="presParOf" srcId="{CC1E265B-FEB2-4D85-8DA6-38C9E64E19C5}" destId="{4C75E88B-48F4-4007-882D-DE9223FF7AE3}" srcOrd="0" destOrd="0" presId="urn:microsoft.com/office/officeart/2005/8/layout/hierarchy2"/>
    <dgm:cxn modelId="{F5E420CE-839C-4965-AF49-CC957E850E47}" type="presParOf" srcId="{4C75E88B-48F4-4007-882D-DE9223FF7AE3}" destId="{E090237A-345F-46C4-B60B-98CD8DC623C8}" srcOrd="0" destOrd="0" presId="urn:microsoft.com/office/officeart/2005/8/layout/hierarchy2"/>
    <dgm:cxn modelId="{99816C76-8D20-40A2-9032-4A3BB536EBB1}" type="presParOf" srcId="{CC1E265B-FEB2-4D85-8DA6-38C9E64E19C5}" destId="{A275EFB8-A2AB-4EAA-BD98-7ADC5FA61E4F}" srcOrd="1" destOrd="0" presId="urn:microsoft.com/office/officeart/2005/8/layout/hierarchy2"/>
    <dgm:cxn modelId="{20320F46-E8E3-4477-92FE-0EF05D135614}" type="presParOf" srcId="{A275EFB8-A2AB-4EAA-BD98-7ADC5FA61E4F}" destId="{84342AF4-4A6E-43C4-BCBE-D0CC93C1D918}" srcOrd="0" destOrd="0" presId="urn:microsoft.com/office/officeart/2005/8/layout/hierarchy2"/>
    <dgm:cxn modelId="{EF66DEE0-7D13-473C-986B-C999229E477A}" type="presParOf" srcId="{A275EFB8-A2AB-4EAA-BD98-7ADC5FA61E4F}" destId="{EA5434DA-3C86-4003-969B-D9F34ED5B3A4}" srcOrd="1" destOrd="0" presId="urn:microsoft.com/office/officeart/2005/8/layout/hierarchy2"/>
    <dgm:cxn modelId="{8AEF1741-8D88-4D5C-ACB6-44CB259FE65F}" type="presParOf" srcId="{86AACBB4-5A07-4664-BB3C-72243A5EAE7F}" destId="{AE0FB7FB-9CFD-4718-9BAB-FBC72E5A1AFB}" srcOrd="10" destOrd="0" presId="urn:microsoft.com/office/officeart/2005/8/layout/hierarchy2"/>
    <dgm:cxn modelId="{92986A9B-52FD-4223-9633-FC174F5B75BF}" type="presParOf" srcId="{AE0FB7FB-9CFD-4718-9BAB-FBC72E5A1AFB}" destId="{D8B11783-C992-4C26-B195-B2A18D3879F5}" srcOrd="0" destOrd="0" presId="urn:microsoft.com/office/officeart/2005/8/layout/hierarchy2"/>
    <dgm:cxn modelId="{AA1DD80C-7841-4AEB-A4B0-9ED2C3DB3CE5}" type="presParOf" srcId="{86AACBB4-5A07-4664-BB3C-72243A5EAE7F}" destId="{0BEB24A4-E8D3-486B-92AE-31E610D4FEEA}" srcOrd="11" destOrd="0" presId="urn:microsoft.com/office/officeart/2005/8/layout/hierarchy2"/>
    <dgm:cxn modelId="{69E5933F-7973-4BDE-A2E8-5A0D60C0CBA8}" type="presParOf" srcId="{0BEB24A4-E8D3-486B-92AE-31E610D4FEEA}" destId="{E0F7227F-AC6F-4D31-A4C3-E4A03EE39A68}" srcOrd="0" destOrd="0" presId="urn:microsoft.com/office/officeart/2005/8/layout/hierarchy2"/>
    <dgm:cxn modelId="{9D3487F2-9114-43CF-A7FD-C53244A3D1CC}" type="presParOf" srcId="{0BEB24A4-E8D3-486B-92AE-31E610D4FEEA}" destId="{8CA191C9-2FF9-4784-88DD-CAE740E309C0}" srcOrd="1" destOrd="0" presId="urn:microsoft.com/office/officeart/2005/8/layout/hierarchy2"/>
    <dgm:cxn modelId="{027588CE-63B1-48BE-AF48-BC1F6CB76A84}" type="presParOf" srcId="{8CA191C9-2FF9-4784-88DD-CAE740E309C0}" destId="{9F8A4A68-6206-481C-9F52-36011701B175}" srcOrd="0" destOrd="0" presId="urn:microsoft.com/office/officeart/2005/8/layout/hierarchy2"/>
    <dgm:cxn modelId="{22CEFD3D-CD0A-42C8-B2E7-A4647EA0A566}" type="presParOf" srcId="{9F8A4A68-6206-481C-9F52-36011701B175}" destId="{FA0E26FB-90C5-456B-A7B1-17948BA5D3C9}" srcOrd="0" destOrd="0" presId="urn:microsoft.com/office/officeart/2005/8/layout/hierarchy2"/>
    <dgm:cxn modelId="{DA1AF05B-E433-419F-9708-4F5058FD22F4}" type="presParOf" srcId="{8CA191C9-2FF9-4784-88DD-CAE740E309C0}" destId="{5E3F5333-91A9-4A3D-B022-73AAFF91B5D0}" srcOrd="1" destOrd="0" presId="urn:microsoft.com/office/officeart/2005/8/layout/hierarchy2"/>
    <dgm:cxn modelId="{CE3B7881-F7C5-44E5-8ACA-1944D63DAC1F}" type="presParOf" srcId="{5E3F5333-91A9-4A3D-B022-73AAFF91B5D0}" destId="{FEA5BD6F-E279-4163-AD25-31CFD281BB78}" srcOrd="0" destOrd="0" presId="urn:microsoft.com/office/officeart/2005/8/layout/hierarchy2"/>
    <dgm:cxn modelId="{7A1590D0-D4EF-4177-B296-FBB7B932530E}" type="presParOf" srcId="{5E3F5333-91A9-4A3D-B022-73AAFF91B5D0}" destId="{6A39549D-CE53-4121-9FE1-36591FA6920B}" srcOrd="1" destOrd="0" presId="urn:microsoft.com/office/officeart/2005/8/layout/hierarchy2"/>
    <dgm:cxn modelId="{BA06E89D-51A4-4124-A02B-537040C69F3B}" type="presParOf" srcId="{6A39549D-CE53-4121-9FE1-36591FA6920B}" destId="{449B0FA8-792F-4A65-8631-B40CE5C69759}" srcOrd="0" destOrd="0" presId="urn:microsoft.com/office/officeart/2005/8/layout/hierarchy2"/>
    <dgm:cxn modelId="{34ABE86C-CBFF-42E8-B3FA-A44C7B1274D3}" type="presParOf" srcId="{449B0FA8-792F-4A65-8631-B40CE5C69759}" destId="{1C3E628B-0B1E-46F1-B433-89CFFCD08657}" srcOrd="0" destOrd="0" presId="urn:microsoft.com/office/officeart/2005/8/layout/hierarchy2"/>
    <dgm:cxn modelId="{0AF6D3E6-04B5-4D41-884D-29919683E364}" type="presParOf" srcId="{6A39549D-CE53-4121-9FE1-36591FA6920B}" destId="{CAB85F19-3277-4DE8-AF02-1E08E4CA87C2}" srcOrd="1" destOrd="0" presId="urn:microsoft.com/office/officeart/2005/8/layout/hierarchy2"/>
    <dgm:cxn modelId="{5289B791-1411-41FE-8CA7-780D6909968F}" type="presParOf" srcId="{CAB85F19-3277-4DE8-AF02-1E08E4CA87C2}" destId="{220CDD9A-C846-4F3D-9D47-DDABF409795C}" srcOrd="0" destOrd="0" presId="urn:microsoft.com/office/officeart/2005/8/layout/hierarchy2"/>
    <dgm:cxn modelId="{16CE80B3-18EF-4D52-BF94-CED96B3AD322}" type="presParOf" srcId="{CAB85F19-3277-4DE8-AF02-1E08E4CA87C2}" destId="{D1C5CAAA-40F8-4FAE-A2B0-600382CB0441}" srcOrd="1" destOrd="0" presId="urn:microsoft.com/office/officeart/2005/8/layout/hierarchy2"/>
    <dgm:cxn modelId="{03EC96D7-7ACD-49CE-AEC9-F7A12B612D3B}" type="presParOf" srcId="{D1C5CAAA-40F8-4FAE-A2B0-600382CB0441}" destId="{B0197565-411D-4625-AA65-7FDAF0221E32}" srcOrd="0" destOrd="0" presId="urn:microsoft.com/office/officeart/2005/8/layout/hierarchy2"/>
    <dgm:cxn modelId="{307FAC9C-9BA9-49D2-8573-82A453FC8D69}" type="presParOf" srcId="{B0197565-411D-4625-AA65-7FDAF0221E32}" destId="{27CB0079-6936-4324-B973-E5F66A7E21AF}" srcOrd="0" destOrd="0" presId="urn:microsoft.com/office/officeart/2005/8/layout/hierarchy2"/>
    <dgm:cxn modelId="{7945F825-C93D-47AE-919A-D74564C89BEE}" type="presParOf" srcId="{D1C5CAAA-40F8-4FAE-A2B0-600382CB0441}" destId="{18BDDF6C-6AC6-4617-BC64-69E4E933DAF7}" srcOrd="1" destOrd="0" presId="urn:microsoft.com/office/officeart/2005/8/layout/hierarchy2"/>
    <dgm:cxn modelId="{D9F70503-9935-4DB5-842E-736EF337FAF2}" type="presParOf" srcId="{18BDDF6C-6AC6-4617-BC64-69E4E933DAF7}" destId="{4C45B5FF-7F7D-4AAE-A732-A5138A3B576C}" srcOrd="0" destOrd="0" presId="urn:microsoft.com/office/officeart/2005/8/layout/hierarchy2"/>
    <dgm:cxn modelId="{0CE121CA-FF33-4BEC-AD64-713AEB4E38E5}" type="presParOf" srcId="{18BDDF6C-6AC6-4617-BC64-69E4E933DAF7}" destId="{E0835814-725C-41D3-9C45-1C920ADCB5C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D83BDCA-7359-4B7D-B964-757303E4E73D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FB9023D7-4A20-4CEA-9337-D6836896B1AA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u="sng" dirty="0" smtClean="0"/>
            <a:t>ENTRATA PRINCIPALE</a:t>
          </a:r>
          <a:endParaRPr lang="it-IT" sz="2000" b="1" u="sng" dirty="0"/>
        </a:p>
      </dgm:t>
    </dgm:pt>
    <dgm:pt modelId="{66E9B13F-C472-4B6E-B16D-FFF351979E3E}" type="parTrans" cxnId="{3530FCB7-33A8-4CFC-B31A-5D984E1C3A8C}">
      <dgm:prSet custT="1"/>
      <dgm:spPr/>
      <dgm:t>
        <a:bodyPr/>
        <a:lstStyle/>
        <a:p>
          <a:endParaRPr lang="it-IT" sz="2000" b="1"/>
        </a:p>
      </dgm:t>
    </dgm:pt>
    <dgm:pt modelId="{426659F4-AA7F-4940-85C4-130FB71D4DD1}" type="sibTrans" cxnId="{3530FCB7-33A8-4CFC-B31A-5D984E1C3A8C}">
      <dgm:prSet/>
      <dgm:spPr/>
      <dgm:t>
        <a:bodyPr/>
        <a:lstStyle/>
        <a:p>
          <a:endParaRPr lang="it-IT" sz="2000" b="1"/>
        </a:p>
      </dgm:t>
    </dgm:pt>
    <dgm:pt modelId="{BDC050AA-0B7D-422B-B917-90C6750FF471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2A  – 3A – 3B</a:t>
          </a:r>
          <a:endParaRPr lang="it-IT" sz="2000" b="1" dirty="0"/>
        </a:p>
      </dgm:t>
    </dgm:pt>
    <dgm:pt modelId="{DD75D730-25DD-4B09-8EC9-A4DE5EDFC8BD}" type="parTrans" cxnId="{00FB54FF-A90A-4725-8CED-7F872106CDF1}">
      <dgm:prSet custT="1"/>
      <dgm:spPr/>
      <dgm:t>
        <a:bodyPr/>
        <a:lstStyle/>
        <a:p>
          <a:endParaRPr lang="it-IT" sz="2000"/>
        </a:p>
      </dgm:t>
    </dgm:pt>
    <dgm:pt modelId="{3645AAFE-2108-4262-A0AC-85250FCEB8ED}" type="sibTrans" cxnId="{00FB54FF-A90A-4725-8CED-7F872106CDF1}">
      <dgm:prSet/>
      <dgm:spPr/>
      <dgm:t>
        <a:bodyPr/>
        <a:lstStyle/>
        <a:p>
          <a:endParaRPr lang="it-IT" sz="2000"/>
        </a:p>
      </dgm:t>
    </dgm:pt>
    <dgm:pt modelId="{0AA1C384-65CC-433C-BFC6-52A8619A68D5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u="sng" dirty="0" smtClean="0"/>
            <a:t>ENTRATA LATERALE</a:t>
          </a:r>
        </a:p>
        <a:p>
          <a:r>
            <a:rPr lang="it-IT" sz="1800" b="1" dirty="0" smtClean="0"/>
            <a:t>Ogni classe dalla porta-finestra della propria aula</a:t>
          </a:r>
          <a:endParaRPr lang="it-IT" sz="1800" b="1" dirty="0"/>
        </a:p>
      </dgm:t>
    </dgm:pt>
    <dgm:pt modelId="{67D66FDE-A383-416A-9A10-D9C91B46CB10}" type="parTrans" cxnId="{BF3FF437-744F-402C-9C86-F7AA9A9ECC28}">
      <dgm:prSet custT="1"/>
      <dgm:spPr/>
      <dgm:t>
        <a:bodyPr/>
        <a:lstStyle/>
        <a:p>
          <a:endParaRPr lang="it-IT" sz="2000"/>
        </a:p>
      </dgm:t>
    </dgm:pt>
    <dgm:pt modelId="{0D5A4D85-476D-4EF8-BC07-650E19F86BFA}" type="sibTrans" cxnId="{BF3FF437-744F-402C-9C86-F7AA9A9ECC28}">
      <dgm:prSet/>
      <dgm:spPr/>
      <dgm:t>
        <a:bodyPr/>
        <a:lstStyle/>
        <a:p>
          <a:endParaRPr lang="it-IT" sz="2000"/>
        </a:p>
      </dgm:t>
    </dgm:pt>
    <dgm:pt modelId="{012FD5FC-6E96-407D-86B7-37009E350F68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 2B</a:t>
          </a:r>
          <a:endParaRPr lang="it-IT" sz="2000" b="1" dirty="0"/>
        </a:p>
      </dgm:t>
    </dgm:pt>
    <dgm:pt modelId="{16FD6BAA-EE40-4F2F-A78E-CA34F26DD8DE}" type="sibTrans" cxnId="{E078E290-8987-4B7A-8122-6781E46AD590}">
      <dgm:prSet/>
      <dgm:spPr/>
      <dgm:t>
        <a:bodyPr/>
        <a:lstStyle/>
        <a:p>
          <a:endParaRPr lang="it-IT" sz="2000" b="1"/>
        </a:p>
      </dgm:t>
    </dgm:pt>
    <dgm:pt modelId="{D2278019-EC35-4523-BDD8-2539B6DBFC05}" type="parTrans" cxnId="{E078E290-8987-4B7A-8122-6781E46AD590}">
      <dgm:prSet custT="1"/>
      <dgm:spPr/>
      <dgm:t>
        <a:bodyPr/>
        <a:lstStyle/>
        <a:p>
          <a:endParaRPr lang="it-IT" sz="2000" b="1"/>
        </a:p>
      </dgm:t>
    </dgm:pt>
    <dgm:pt modelId="{D481C109-0FC7-4CE9-8F6F-40A00A73B294}">
      <dgm:prSet phldrT="[Testo]" custT="1"/>
      <dgm:spPr/>
      <dgm:t>
        <a:bodyPr/>
        <a:lstStyle/>
        <a:p>
          <a:r>
            <a:rPr lang="it-IT" sz="2000" b="1" dirty="0" smtClean="0"/>
            <a:t>4 classi -  </a:t>
          </a:r>
          <a:r>
            <a:rPr lang="it-IT" sz="2000" b="1" dirty="0" smtClean="0">
              <a:solidFill>
                <a:srgbClr val="FF0000"/>
              </a:solidFill>
            </a:rPr>
            <a:t>entrata ore 8.00</a:t>
          </a:r>
          <a:endParaRPr lang="it-IT" sz="2000" b="1" dirty="0">
            <a:solidFill>
              <a:srgbClr val="FF0000"/>
            </a:solidFill>
          </a:endParaRPr>
        </a:p>
      </dgm:t>
    </dgm:pt>
    <dgm:pt modelId="{1582047E-E39E-462E-BFA9-BC14245A7A12}" type="sibTrans" cxnId="{C14AB992-220E-4154-B349-88763BDFF3C7}">
      <dgm:prSet/>
      <dgm:spPr/>
      <dgm:t>
        <a:bodyPr/>
        <a:lstStyle/>
        <a:p>
          <a:endParaRPr lang="it-IT" sz="2000" b="1"/>
        </a:p>
      </dgm:t>
    </dgm:pt>
    <dgm:pt modelId="{5773F993-6CFA-4413-A347-198999F3168C}" type="parTrans" cxnId="{C14AB992-220E-4154-B349-88763BDFF3C7}">
      <dgm:prSet custT="1"/>
      <dgm:spPr/>
      <dgm:t>
        <a:bodyPr/>
        <a:lstStyle/>
        <a:p>
          <a:endParaRPr lang="it-IT" sz="2000" b="1"/>
        </a:p>
      </dgm:t>
    </dgm:pt>
    <dgm:pt modelId="{6AE83810-C775-4D33-98F9-E2589551D738}" type="pres">
      <dgm:prSet presAssocID="{9D83BDCA-7359-4B7D-B964-757303E4E73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55890AB-95CC-48EA-834B-D1B109F3F040}" type="pres">
      <dgm:prSet presAssocID="{D481C109-0FC7-4CE9-8F6F-40A00A73B294}" presName="root1" presStyleCnt="0"/>
      <dgm:spPr/>
    </dgm:pt>
    <dgm:pt modelId="{CB5BCABD-6189-4453-8F9F-0DF826F71341}" type="pres">
      <dgm:prSet presAssocID="{D481C109-0FC7-4CE9-8F6F-40A00A73B29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E2BD1C7-3944-43B3-A7B9-C268A5F63AAA}" type="pres">
      <dgm:prSet presAssocID="{D481C109-0FC7-4CE9-8F6F-40A00A73B294}" presName="level2hierChild" presStyleCnt="0"/>
      <dgm:spPr/>
    </dgm:pt>
    <dgm:pt modelId="{AB2310B5-A5AB-467C-B80C-ED47BAF7AE34}" type="pres">
      <dgm:prSet presAssocID="{D2278019-EC35-4523-BDD8-2539B6DBFC05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7C813AB3-8167-4AAF-AC89-9DC81346D633}" type="pres">
      <dgm:prSet presAssocID="{D2278019-EC35-4523-BDD8-2539B6DBFC05}" presName="connTx" presStyleLbl="parChTrans1D2" presStyleIdx="0" presStyleCnt="2"/>
      <dgm:spPr/>
      <dgm:t>
        <a:bodyPr/>
        <a:lstStyle/>
        <a:p>
          <a:endParaRPr lang="it-IT"/>
        </a:p>
      </dgm:t>
    </dgm:pt>
    <dgm:pt modelId="{D68B5D84-FE83-418C-8143-E2976C139571}" type="pres">
      <dgm:prSet presAssocID="{012FD5FC-6E96-407D-86B7-37009E350F68}" presName="root2" presStyleCnt="0"/>
      <dgm:spPr/>
    </dgm:pt>
    <dgm:pt modelId="{DAFC6CD5-9242-4B94-A26C-1D66513D515C}" type="pres">
      <dgm:prSet presAssocID="{012FD5FC-6E96-407D-86B7-37009E350F68}" presName="LevelTwoTextNode" presStyleLbl="node2" presStyleIdx="0" presStyleCnt="2" custScaleX="11288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4AA5E89-5324-449D-B111-3D7F8B6E5D9F}" type="pres">
      <dgm:prSet presAssocID="{012FD5FC-6E96-407D-86B7-37009E350F68}" presName="level3hierChild" presStyleCnt="0"/>
      <dgm:spPr/>
    </dgm:pt>
    <dgm:pt modelId="{E5192701-E029-495C-95A3-1E09BB9F7313}" type="pres">
      <dgm:prSet presAssocID="{66E9B13F-C472-4B6E-B16D-FFF351979E3E}" presName="conn2-1" presStyleLbl="parChTrans1D3" presStyleIdx="0" presStyleCnt="2"/>
      <dgm:spPr/>
      <dgm:t>
        <a:bodyPr/>
        <a:lstStyle/>
        <a:p>
          <a:endParaRPr lang="it-IT"/>
        </a:p>
      </dgm:t>
    </dgm:pt>
    <dgm:pt modelId="{55F3ECC6-813B-4716-BD40-07E8DCEFDF7C}" type="pres">
      <dgm:prSet presAssocID="{66E9B13F-C472-4B6E-B16D-FFF351979E3E}" presName="connTx" presStyleLbl="parChTrans1D3" presStyleIdx="0" presStyleCnt="2"/>
      <dgm:spPr/>
      <dgm:t>
        <a:bodyPr/>
        <a:lstStyle/>
        <a:p>
          <a:endParaRPr lang="it-IT"/>
        </a:p>
      </dgm:t>
    </dgm:pt>
    <dgm:pt modelId="{C06FB823-0955-4AE1-8794-203D62D77358}" type="pres">
      <dgm:prSet presAssocID="{FB9023D7-4A20-4CEA-9337-D6836896B1AA}" presName="root2" presStyleCnt="0"/>
      <dgm:spPr/>
    </dgm:pt>
    <dgm:pt modelId="{21B000A5-22D7-4FAF-940D-211726364EAD}" type="pres">
      <dgm:prSet presAssocID="{FB9023D7-4A20-4CEA-9337-D6836896B1AA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A872DE1-ABDC-47C1-A078-85DE6869B8FA}" type="pres">
      <dgm:prSet presAssocID="{FB9023D7-4A20-4CEA-9337-D6836896B1AA}" presName="level3hierChild" presStyleCnt="0"/>
      <dgm:spPr/>
    </dgm:pt>
    <dgm:pt modelId="{79D0992B-38FD-4E35-8E0D-05CDA0804377}" type="pres">
      <dgm:prSet presAssocID="{DD75D730-25DD-4B09-8EC9-A4DE5EDFC8BD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660EDD2D-1455-4005-BDCF-DA4D9EE885A6}" type="pres">
      <dgm:prSet presAssocID="{DD75D730-25DD-4B09-8EC9-A4DE5EDFC8BD}" presName="connTx" presStyleLbl="parChTrans1D2" presStyleIdx="1" presStyleCnt="2"/>
      <dgm:spPr/>
      <dgm:t>
        <a:bodyPr/>
        <a:lstStyle/>
        <a:p>
          <a:endParaRPr lang="it-IT"/>
        </a:p>
      </dgm:t>
    </dgm:pt>
    <dgm:pt modelId="{4E07C2CF-0A89-450F-B9C5-97B1757F5903}" type="pres">
      <dgm:prSet presAssocID="{BDC050AA-0B7D-422B-B917-90C6750FF471}" presName="root2" presStyleCnt="0"/>
      <dgm:spPr/>
    </dgm:pt>
    <dgm:pt modelId="{E95EBB1D-7943-457A-B0CD-710F71FC1C3A}" type="pres">
      <dgm:prSet presAssocID="{BDC050AA-0B7D-422B-B917-90C6750FF471}" presName="LevelTwoTextNode" presStyleLbl="node2" presStyleIdx="1" presStyleCnt="2" custScaleX="11288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4C92428-F6AA-4CA6-940F-7596610F0E57}" type="pres">
      <dgm:prSet presAssocID="{BDC050AA-0B7D-422B-B917-90C6750FF471}" presName="level3hierChild" presStyleCnt="0"/>
      <dgm:spPr/>
    </dgm:pt>
    <dgm:pt modelId="{609E62DF-FE56-4E39-8437-D4150DFCF7A2}" type="pres">
      <dgm:prSet presAssocID="{67D66FDE-A383-416A-9A10-D9C91B46CB10}" presName="conn2-1" presStyleLbl="parChTrans1D3" presStyleIdx="1" presStyleCnt="2"/>
      <dgm:spPr/>
      <dgm:t>
        <a:bodyPr/>
        <a:lstStyle/>
        <a:p>
          <a:endParaRPr lang="it-IT"/>
        </a:p>
      </dgm:t>
    </dgm:pt>
    <dgm:pt modelId="{8B63E6CF-3650-44EF-8B43-F505F9C9DE83}" type="pres">
      <dgm:prSet presAssocID="{67D66FDE-A383-416A-9A10-D9C91B46CB10}" presName="connTx" presStyleLbl="parChTrans1D3" presStyleIdx="1" presStyleCnt="2"/>
      <dgm:spPr/>
      <dgm:t>
        <a:bodyPr/>
        <a:lstStyle/>
        <a:p>
          <a:endParaRPr lang="it-IT"/>
        </a:p>
      </dgm:t>
    </dgm:pt>
    <dgm:pt modelId="{66E2BE49-9DC0-42CF-BFE7-BCC88F7285A2}" type="pres">
      <dgm:prSet presAssocID="{0AA1C384-65CC-433C-BFC6-52A8619A68D5}" presName="root2" presStyleCnt="0"/>
      <dgm:spPr/>
    </dgm:pt>
    <dgm:pt modelId="{81D6BC81-80F8-4072-BA10-40ECB5C9DEFB}" type="pres">
      <dgm:prSet presAssocID="{0AA1C384-65CC-433C-BFC6-52A8619A68D5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2B756B4-8E49-4898-BBD8-BA1D826F670E}" type="pres">
      <dgm:prSet presAssocID="{0AA1C384-65CC-433C-BFC6-52A8619A68D5}" presName="level3hierChild" presStyleCnt="0"/>
      <dgm:spPr/>
    </dgm:pt>
  </dgm:ptLst>
  <dgm:cxnLst>
    <dgm:cxn modelId="{6487A6DD-CB9F-403A-9593-198121943CF1}" type="presOf" srcId="{DD75D730-25DD-4B09-8EC9-A4DE5EDFC8BD}" destId="{660EDD2D-1455-4005-BDCF-DA4D9EE885A6}" srcOrd="1" destOrd="0" presId="urn:microsoft.com/office/officeart/2005/8/layout/hierarchy2"/>
    <dgm:cxn modelId="{E5DA58F7-E54F-420C-A55A-E2B02804C4DF}" type="presOf" srcId="{D2278019-EC35-4523-BDD8-2539B6DBFC05}" destId="{AB2310B5-A5AB-467C-B80C-ED47BAF7AE34}" srcOrd="0" destOrd="0" presId="urn:microsoft.com/office/officeart/2005/8/layout/hierarchy2"/>
    <dgm:cxn modelId="{00FB54FF-A90A-4725-8CED-7F872106CDF1}" srcId="{D481C109-0FC7-4CE9-8F6F-40A00A73B294}" destId="{BDC050AA-0B7D-422B-B917-90C6750FF471}" srcOrd="1" destOrd="0" parTransId="{DD75D730-25DD-4B09-8EC9-A4DE5EDFC8BD}" sibTransId="{3645AAFE-2108-4262-A0AC-85250FCEB8ED}"/>
    <dgm:cxn modelId="{C74F4373-5F88-4AB7-BE46-BABE8441D694}" type="presOf" srcId="{66E9B13F-C472-4B6E-B16D-FFF351979E3E}" destId="{E5192701-E029-495C-95A3-1E09BB9F7313}" srcOrd="0" destOrd="0" presId="urn:microsoft.com/office/officeart/2005/8/layout/hierarchy2"/>
    <dgm:cxn modelId="{70C027CC-A073-47B2-8CEE-A09B1B628C4D}" type="presOf" srcId="{0AA1C384-65CC-433C-BFC6-52A8619A68D5}" destId="{81D6BC81-80F8-4072-BA10-40ECB5C9DEFB}" srcOrd="0" destOrd="0" presId="urn:microsoft.com/office/officeart/2005/8/layout/hierarchy2"/>
    <dgm:cxn modelId="{47AC9B4C-6C20-47E6-9FB0-14E3C086FFEA}" type="presOf" srcId="{D2278019-EC35-4523-BDD8-2539B6DBFC05}" destId="{7C813AB3-8167-4AAF-AC89-9DC81346D633}" srcOrd="1" destOrd="0" presId="urn:microsoft.com/office/officeart/2005/8/layout/hierarchy2"/>
    <dgm:cxn modelId="{BF3FF437-744F-402C-9C86-F7AA9A9ECC28}" srcId="{BDC050AA-0B7D-422B-B917-90C6750FF471}" destId="{0AA1C384-65CC-433C-BFC6-52A8619A68D5}" srcOrd="0" destOrd="0" parTransId="{67D66FDE-A383-416A-9A10-D9C91B46CB10}" sibTransId="{0D5A4D85-476D-4EF8-BC07-650E19F86BFA}"/>
    <dgm:cxn modelId="{F3FE3042-BF1B-4FF7-B53A-2A60B399BC8E}" type="presOf" srcId="{012FD5FC-6E96-407D-86B7-37009E350F68}" destId="{DAFC6CD5-9242-4B94-A26C-1D66513D515C}" srcOrd="0" destOrd="0" presId="urn:microsoft.com/office/officeart/2005/8/layout/hierarchy2"/>
    <dgm:cxn modelId="{A9D1869F-C0A4-4C31-AC4D-0E90CD490AEE}" type="presOf" srcId="{DD75D730-25DD-4B09-8EC9-A4DE5EDFC8BD}" destId="{79D0992B-38FD-4E35-8E0D-05CDA0804377}" srcOrd="0" destOrd="0" presId="urn:microsoft.com/office/officeart/2005/8/layout/hierarchy2"/>
    <dgm:cxn modelId="{95D0CAFA-AB9A-4B4D-80CA-54E1A1DCB312}" type="presOf" srcId="{BDC050AA-0B7D-422B-B917-90C6750FF471}" destId="{E95EBB1D-7943-457A-B0CD-710F71FC1C3A}" srcOrd="0" destOrd="0" presId="urn:microsoft.com/office/officeart/2005/8/layout/hierarchy2"/>
    <dgm:cxn modelId="{9456C4DE-4D43-4840-AC30-2620CBC22B9B}" type="presOf" srcId="{FB9023D7-4A20-4CEA-9337-D6836896B1AA}" destId="{21B000A5-22D7-4FAF-940D-211726364EAD}" srcOrd="0" destOrd="0" presId="urn:microsoft.com/office/officeart/2005/8/layout/hierarchy2"/>
    <dgm:cxn modelId="{3530FCB7-33A8-4CFC-B31A-5D984E1C3A8C}" srcId="{012FD5FC-6E96-407D-86B7-37009E350F68}" destId="{FB9023D7-4A20-4CEA-9337-D6836896B1AA}" srcOrd="0" destOrd="0" parTransId="{66E9B13F-C472-4B6E-B16D-FFF351979E3E}" sibTransId="{426659F4-AA7F-4940-85C4-130FB71D4DD1}"/>
    <dgm:cxn modelId="{42645CCD-4063-4F50-907A-E3B6AEEFC13C}" type="presOf" srcId="{9D83BDCA-7359-4B7D-B964-757303E4E73D}" destId="{6AE83810-C775-4D33-98F9-E2589551D738}" srcOrd="0" destOrd="0" presId="urn:microsoft.com/office/officeart/2005/8/layout/hierarchy2"/>
    <dgm:cxn modelId="{D19C9DAA-58C1-46DF-AA20-A97AAF121C79}" type="presOf" srcId="{67D66FDE-A383-416A-9A10-D9C91B46CB10}" destId="{8B63E6CF-3650-44EF-8B43-F505F9C9DE83}" srcOrd="1" destOrd="0" presId="urn:microsoft.com/office/officeart/2005/8/layout/hierarchy2"/>
    <dgm:cxn modelId="{62EA4240-ADAA-4482-BC99-4D850CDFE94D}" type="presOf" srcId="{67D66FDE-A383-416A-9A10-D9C91B46CB10}" destId="{609E62DF-FE56-4E39-8437-D4150DFCF7A2}" srcOrd="0" destOrd="0" presId="urn:microsoft.com/office/officeart/2005/8/layout/hierarchy2"/>
    <dgm:cxn modelId="{363672F4-1BAD-421E-8132-A6E6B6C1F4FD}" type="presOf" srcId="{D481C109-0FC7-4CE9-8F6F-40A00A73B294}" destId="{CB5BCABD-6189-4453-8F9F-0DF826F71341}" srcOrd="0" destOrd="0" presId="urn:microsoft.com/office/officeart/2005/8/layout/hierarchy2"/>
    <dgm:cxn modelId="{C14AB992-220E-4154-B349-88763BDFF3C7}" srcId="{9D83BDCA-7359-4B7D-B964-757303E4E73D}" destId="{D481C109-0FC7-4CE9-8F6F-40A00A73B294}" srcOrd="0" destOrd="0" parTransId="{5773F993-6CFA-4413-A347-198999F3168C}" sibTransId="{1582047E-E39E-462E-BFA9-BC14245A7A12}"/>
    <dgm:cxn modelId="{4F051FAB-47C1-4FF6-A4C5-341E52E2727B}" type="presOf" srcId="{66E9B13F-C472-4B6E-B16D-FFF351979E3E}" destId="{55F3ECC6-813B-4716-BD40-07E8DCEFDF7C}" srcOrd="1" destOrd="0" presId="urn:microsoft.com/office/officeart/2005/8/layout/hierarchy2"/>
    <dgm:cxn modelId="{E078E290-8987-4B7A-8122-6781E46AD590}" srcId="{D481C109-0FC7-4CE9-8F6F-40A00A73B294}" destId="{012FD5FC-6E96-407D-86B7-37009E350F68}" srcOrd="0" destOrd="0" parTransId="{D2278019-EC35-4523-BDD8-2539B6DBFC05}" sibTransId="{16FD6BAA-EE40-4F2F-A78E-CA34F26DD8DE}"/>
    <dgm:cxn modelId="{3C33CDE0-C53D-4061-8955-9B9C988A941C}" type="presParOf" srcId="{6AE83810-C775-4D33-98F9-E2589551D738}" destId="{255890AB-95CC-48EA-834B-D1B109F3F040}" srcOrd="0" destOrd="0" presId="urn:microsoft.com/office/officeart/2005/8/layout/hierarchy2"/>
    <dgm:cxn modelId="{E66F10F4-00FF-49B2-B1E6-7C341E1BAACD}" type="presParOf" srcId="{255890AB-95CC-48EA-834B-D1B109F3F040}" destId="{CB5BCABD-6189-4453-8F9F-0DF826F71341}" srcOrd="0" destOrd="0" presId="urn:microsoft.com/office/officeart/2005/8/layout/hierarchy2"/>
    <dgm:cxn modelId="{78F6438B-7664-4CD8-AAC2-53E20D5E73A5}" type="presParOf" srcId="{255890AB-95CC-48EA-834B-D1B109F3F040}" destId="{3E2BD1C7-3944-43B3-A7B9-C268A5F63AAA}" srcOrd="1" destOrd="0" presId="urn:microsoft.com/office/officeart/2005/8/layout/hierarchy2"/>
    <dgm:cxn modelId="{D738A993-9D76-4ED3-B07E-CA36E571720B}" type="presParOf" srcId="{3E2BD1C7-3944-43B3-A7B9-C268A5F63AAA}" destId="{AB2310B5-A5AB-467C-B80C-ED47BAF7AE34}" srcOrd="0" destOrd="0" presId="urn:microsoft.com/office/officeart/2005/8/layout/hierarchy2"/>
    <dgm:cxn modelId="{45DFB38C-8CC2-49A1-8312-9B727BEF2295}" type="presParOf" srcId="{AB2310B5-A5AB-467C-B80C-ED47BAF7AE34}" destId="{7C813AB3-8167-4AAF-AC89-9DC81346D633}" srcOrd="0" destOrd="0" presId="urn:microsoft.com/office/officeart/2005/8/layout/hierarchy2"/>
    <dgm:cxn modelId="{A4C8925E-AB53-41DF-A3F6-CFA64DAB1388}" type="presParOf" srcId="{3E2BD1C7-3944-43B3-A7B9-C268A5F63AAA}" destId="{D68B5D84-FE83-418C-8143-E2976C139571}" srcOrd="1" destOrd="0" presId="urn:microsoft.com/office/officeart/2005/8/layout/hierarchy2"/>
    <dgm:cxn modelId="{4FB00B75-C128-4298-9E6F-BBD73E05868E}" type="presParOf" srcId="{D68B5D84-FE83-418C-8143-E2976C139571}" destId="{DAFC6CD5-9242-4B94-A26C-1D66513D515C}" srcOrd="0" destOrd="0" presId="urn:microsoft.com/office/officeart/2005/8/layout/hierarchy2"/>
    <dgm:cxn modelId="{817B5218-7E59-4F43-A4B7-BC38962E8C01}" type="presParOf" srcId="{D68B5D84-FE83-418C-8143-E2976C139571}" destId="{A4AA5E89-5324-449D-B111-3D7F8B6E5D9F}" srcOrd="1" destOrd="0" presId="urn:microsoft.com/office/officeart/2005/8/layout/hierarchy2"/>
    <dgm:cxn modelId="{5E247246-4D29-4D4D-AC2E-9A0FBB962B14}" type="presParOf" srcId="{A4AA5E89-5324-449D-B111-3D7F8B6E5D9F}" destId="{E5192701-E029-495C-95A3-1E09BB9F7313}" srcOrd="0" destOrd="0" presId="urn:microsoft.com/office/officeart/2005/8/layout/hierarchy2"/>
    <dgm:cxn modelId="{CB076B68-1123-4344-98A8-1726E6ED591D}" type="presParOf" srcId="{E5192701-E029-495C-95A3-1E09BB9F7313}" destId="{55F3ECC6-813B-4716-BD40-07E8DCEFDF7C}" srcOrd="0" destOrd="0" presId="urn:microsoft.com/office/officeart/2005/8/layout/hierarchy2"/>
    <dgm:cxn modelId="{8FF954BC-E4C1-4C2F-B34B-068A291DDBD0}" type="presParOf" srcId="{A4AA5E89-5324-449D-B111-3D7F8B6E5D9F}" destId="{C06FB823-0955-4AE1-8794-203D62D77358}" srcOrd="1" destOrd="0" presId="urn:microsoft.com/office/officeart/2005/8/layout/hierarchy2"/>
    <dgm:cxn modelId="{A266D525-6C8C-4B7D-B43A-61AF6D374EA9}" type="presParOf" srcId="{C06FB823-0955-4AE1-8794-203D62D77358}" destId="{21B000A5-22D7-4FAF-940D-211726364EAD}" srcOrd="0" destOrd="0" presId="urn:microsoft.com/office/officeart/2005/8/layout/hierarchy2"/>
    <dgm:cxn modelId="{9A244ABC-A3B9-47F9-8362-CA2BCAAA275F}" type="presParOf" srcId="{C06FB823-0955-4AE1-8794-203D62D77358}" destId="{9A872DE1-ABDC-47C1-A078-85DE6869B8FA}" srcOrd="1" destOrd="0" presId="urn:microsoft.com/office/officeart/2005/8/layout/hierarchy2"/>
    <dgm:cxn modelId="{D7B6A46A-3359-4347-9DD6-3F2F4D93C86B}" type="presParOf" srcId="{3E2BD1C7-3944-43B3-A7B9-C268A5F63AAA}" destId="{79D0992B-38FD-4E35-8E0D-05CDA0804377}" srcOrd="2" destOrd="0" presId="urn:microsoft.com/office/officeart/2005/8/layout/hierarchy2"/>
    <dgm:cxn modelId="{0E5C5A2D-1A63-4546-9626-01E3BEDF6BDC}" type="presParOf" srcId="{79D0992B-38FD-4E35-8E0D-05CDA0804377}" destId="{660EDD2D-1455-4005-BDCF-DA4D9EE885A6}" srcOrd="0" destOrd="0" presId="urn:microsoft.com/office/officeart/2005/8/layout/hierarchy2"/>
    <dgm:cxn modelId="{012469F1-E652-4025-8E2C-A0D5186BCE82}" type="presParOf" srcId="{3E2BD1C7-3944-43B3-A7B9-C268A5F63AAA}" destId="{4E07C2CF-0A89-450F-B9C5-97B1757F5903}" srcOrd="3" destOrd="0" presId="urn:microsoft.com/office/officeart/2005/8/layout/hierarchy2"/>
    <dgm:cxn modelId="{1701C2AC-A12D-4BB5-9C32-AD2E204F937B}" type="presParOf" srcId="{4E07C2CF-0A89-450F-B9C5-97B1757F5903}" destId="{E95EBB1D-7943-457A-B0CD-710F71FC1C3A}" srcOrd="0" destOrd="0" presId="urn:microsoft.com/office/officeart/2005/8/layout/hierarchy2"/>
    <dgm:cxn modelId="{8908E7B9-60C4-4F0B-BA64-11A675F4F14A}" type="presParOf" srcId="{4E07C2CF-0A89-450F-B9C5-97B1757F5903}" destId="{B4C92428-F6AA-4CA6-940F-7596610F0E57}" srcOrd="1" destOrd="0" presId="urn:microsoft.com/office/officeart/2005/8/layout/hierarchy2"/>
    <dgm:cxn modelId="{B0FF7CC1-B700-486F-927D-961FED6A4F35}" type="presParOf" srcId="{B4C92428-F6AA-4CA6-940F-7596610F0E57}" destId="{609E62DF-FE56-4E39-8437-D4150DFCF7A2}" srcOrd="0" destOrd="0" presId="urn:microsoft.com/office/officeart/2005/8/layout/hierarchy2"/>
    <dgm:cxn modelId="{37BFD16C-7682-451A-8450-992B142E954D}" type="presParOf" srcId="{609E62DF-FE56-4E39-8437-D4150DFCF7A2}" destId="{8B63E6CF-3650-44EF-8B43-F505F9C9DE83}" srcOrd="0" destOrd="0" presId="urn:microsoft.com/office/officeart/2005/8/layout/hierarchy2"/>
    <dgm:cxn modelId="{1C5E898D-D455-4455-B635-92AF8B319064}" type="presParOf" srcId="{B4C92428-F6AA-4CA6-940F-7596610F0E57}" destId="{66E2BE49-9DC0-42CF-BFE7-BCC88F7285A2}" srcOrd="1" destOrd="0" presId="urn:microsoft.com/office/officeart/2005/8/layout/hierarchy2"/>
    <dgm:cxn modelId="{752FF4CF-3A8A-4EE1-B22D-DB4CF2EDB9AC}" type="presParOf" srcId="{66E2BE49-9DC0-42CF-BFE7-BCC88F7285A2}" destId="{81D6BC81-80F8-4072-BA10-40ECB5C9DEFB}" srcOrd="0" destOrd="0" presId="urn:microsoft.com/office/officeart/2005/8/layout/hierarchy2"/>
    <dgm:cxn modelId="{DFAF2849-D570-4D76-B15C-50B854F01FCE}" type="presParOf" srcId="{66E2BE49-9DC0-42CF-BFE7-BCC88F7285A2}" destId="{A2B756B4-8E49-4898-BBD8-BA1D826F670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D83BDCA-7359-4B7D-B964-757303E4E73D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FB9023D7-4A20-4CEA-9337-D6836896B1AA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u="sng" dirty="0" smtClean="0"/>
            <a:t>USCITA PRINCIPALE</a:t>
          </a:r>
          <a:endParaRPr lang="it-IT" sz="2000" b="1" u="sng" dirty="0"/>
        </a:p>
      </dgm:t>
    </dgm:pt>
    <dgm:pt modelId="{66E9B13F-C472-4B6E-B16D-FFF351979E3E}" type="parTrans" cxnId="{3530FCB7-33A8-4CFC-B31A-5D984E1C3A8C}">
      <dgm:prSet custT="1"/>
      <dgm:spPr/>
      <dgm:t>
        <a:bodyPr/>
        <a:lstStyle/>
        <a:p>
          <a:endParaRPr lang="it-IT" sz="2000" b="1"/>
        </a:p>
      </dgm:t>
    </dgm:pt>
    <dgm:pt modelId="{426659F4-AA7F-4940-85C4-130FB71D4DD1}" type="sibTrans" cxnId="{3530FCB7-33A8-4CFC-B31A-5D984E1C3A8C}">
      <dgm:prSet/>
      <dgm:spPr/>
      <dgm:t>
        <a:bodyPr/>
        <a:lstStyle/>
        <a:p>
          <a:endParaRPr lang="it-IT" sz="2000" b="1"/>
        </a:p>
      </dgm:t>
    </dgm:pt>
    <dgm:pt modelId="{BDC050AA-0B7D-422B-B917-90C6750FF471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2A  – 3A – 3B</a:t>
          </a:r>
          <a:endParaRPr lang="it-IT" sz="2000" b="1" dirty="0"/>
        </a:p>
      </dgm:t>
    </dgm:pt>
    <dgm:pt modelId="{DD75D730-25DD-4B09-8EC9-A4DE5EDFC8BD}" type="parTrans" cxnId="{00FB54FF-A90A-4725-8CED-7F872106CDF1}">
      <dgm:prSet custT="1"/>
      <dgm:spPr/>
      <dgm:t>
        <a:bodyPr/>
        <a:lstStyle/>
        <a:p>
          <a:endParaRPr lang="it-IT" sz="2000"/>
        </a:p>
      </dgm:t>
    </dgm:pt>
    <dgm:pt modelId="{3645AAFE-2108-4262-A0AC-85250FCEB8ED}" type="sibTrans" cxnId="{00FB54FF-A90A-4725-8CED-7F872106CDF1}">
      <dgm:prSet/>
      <dgm:spPr/>
      <dgm:t>
        <a:bodyPr/>
        <a:lstStyle/>
        <a:p>
          <a:endParaRPr lang="it-IT" sz="2000"/>
        </a:p>
      </dgm:t>
    </dgm:pt>
    <dgm:pt modelId="{0AA1C384-65CC-433C-BFC6-52A8619A68D5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u="sng" dirty="0" smtClean="0"/>
            <a:t>USCITA LATERALE</a:t>
          </a:r>
        </a:p>
        <a:p>
          <a:r>
            <a:rPr lang="it-IT" sz="1800" b="1" dirty="0" smtClean="0"/>
            <a:t>Ogni classe dalla porta-finestra della propria aula</a:t>
          </a:r>
          <a:endParaRPr lang="it-IT" sz="1800" b="1" dirty="0"/>
        </a:p>
      </dgm:t>
    </dgm:pt>
    <dgm:pt modelId="{67D66FDE-A383-416A-9A10-D9C91B46CB10}" type="parTrans" cxnId="{BF3FF437-744F-402C-9C86-F7AA9A9ECC28}">
      <dgm:prSet custT="1"/>
      <dgm:spPr/>
      <dgm:t>
        <a:bodyPr/>
        <a:lstStyle/>
        <a:p>
          <a:endParaRPr lang="it-IT" sz="2000"/>
        </a:p>
      </dgm:t>
    </dgm:pt>
    <dgm:pt modelId="{0D5A4D85-476D-4EF8-BC07-650E19F86BFA}" type="sibTrans" cxnId="{BF3FF437-744F-402C-9C86-F7AA9A9ECC28}">
      <dgm:prSet/>
      <dgm:spPr/>
      <dgm:t>
        <a:bodyPr/>
        <a:lstStyle/>
        <a:p>
          <a:endParaRPr lang="it-IT" sz="2000"/>
        </a:p>
      </dgm:t>
    </dgm:pt>
    <dgm:pt modelId="{012FD5FC-6E96-407D-86B7-37009E350F68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 2B</a:t>
          </a:r>
          <a:endParaRPr lang="it-IT" sz="2000" b="1" dirty="0"/>
        </a:p>
      </dgm:t>
    </dgm:pt>
    <dgm:pt modelId="{16FD6BAA-EE40-4F2F-A78E-CA34F26DD8DE}" type="sibTrans" cxnId="{E078E290-8987-4B7A-8122-6781E46AD590}">
      <dgm:prSet/>
      <dgm:spPr/>
      <dgm:t>
        <a:bodyPr/>
        <a:lstStyle/>
        <a:p>
          <a:endParaRPr lang="it-IT" sz="2000" b="1"/>
        </a:p>
      </dgm:t>
    </dgm:pt>
    <dgm:pt modelId="{D2278019-EC35-4523-BDD8-2539B6DBFC05}" type="parTrans" cxnId="{E078E290-8987-4B7A-8122-6781E46AD590}">
      <dgm:prSet custT="1"/>
      <dgm:spPr/>
      <dgm:t>
        <a:bodyPr/>
        <a:lstStyle/>
        <a:p>
          <a:endParaRPr lang="it-IT" sz="2000" b="1"/>
        </a:p>
      </dgm:t>
    </dgm:pt>
    <dgm:pt modelId="{D481C109-0FC7-4CE9-8F6F-40A00A73B294}">
      <dgm:prSet phldrT="[Testo]" custT="1"/>
      <dgm:spPr/>
      <dgm:t>
        <a:bodyPr/>
        <a:lstStyle/>
        <a:p>
          <a:r>
            <a:rPr lang="it-IT" sz="2000" b="1" dirty="0" smtClean="0"/>
            <a:t>4 classi -  </a:t>
          </a:r>
          <a:r>
            <a:rPr lang="it-IT" sz="2000" b="1" dirty="0" smtClean="0">
              <a:solidFill>
                <a:srgbClr val="FF0000"/>
              </a:solidFill>
            </a:rPr>
            <a:t>uscita ore 12.30</a:t>
          </a:r>
          <a:endParaRPr lang="it-IT" sz="2000" b="1" dirty="0">
            <a:solidFill>
              <a:srgbClr val="FF0000"/>
            </a:solidFill>
          </a:endParaRPr>
        </a:p>
      </dgm:t>
    </dgm:pt>
    <dgm:pt modelId="{1582047E-E39E-462E-BFA9-BC14245A7A12}" type="sibTrans" cxnId="{C14AB992-220E-4154-B349-88763BDFF3C7}">
      <dgm:prSet/>
      <dgm:spPr/>
      <dgm:t>
        <a:bodyPr/>
        <a:lstStyle/>
        <a:p>
          <a:endParaRPr lang="it-IT" sz="2000" b="1"/>
        </a:p>
      </dgm:t>
    </dgm:pt>
    <dgm:pt modelId="{5773F993-6CFA-4413-A347-198999F3168C}" type="parTrans" cxnId="{C14AB992-220E-4154-B349-88763BDFF3C7}">
      <dgm:prSet custT="1"/>
      <dgm:spPr/>
      <dgm:t>
        <a:bodyPr/>
        <a:lstStyle/>
        <a:p>
          <a:endParaRPr lang="it-IT" sz="2000" b="1"/>
        </a:p>
      </dgm:t>
    </dgm:pt>
    <dgm:pt modelId="{6AE83810-C775-4D33-98F9-E2589551D738}" type="pres">
      <dgm:prSet presAssocID="{9D83BDCA-7359-4B7D-B964-757303E4E73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55890AB-95CC-48EA-834B-D1B109F3F040}" type="pres">
      <dgm:prSet presAssocID="{D481C109-0FC7-4CE9-8F6F-40A00A73B294}" presName="root1" presStyleCnt="0"/>
      <dgm:spPr/>
    </dgm:pt>
    <dgm:pt modelId="{CB5BCABD-6189-4453-8F9F-0DF826F71341}" type="pres">
      <dgm:prSet presAssocID="{D481C109-0FC7-4CE9-8F6F-40A00A73B29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E2BD1C7-3944-43B3-A7B9-C268A5F63AAA}" type="pres">
      <dgm:prSet presAssocID="{D481C109-0FC7-4CE9-8F6F-40A00A73B294}" presName="level2hierChild" presStyleCnt="0"/>
      <dgm:spPr/>
    </dgm:pt>
    <dgm:pt modelId="{AB2310B5-A5AB-467C-B80C-ED47BAF7AE34}" type="pres">
      <dgm:prSet presAssocID="{D2278019-EC35-4523-BDD8-2539B6DBFC05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7C813AB3-8167-4AAF-AC89-9DC81346D633}" type="pres">
      <dgm:prSet presAssocID="{D2278019-EC35-4523-BDD8-2539B6DBFC05}" presName="connTx" presStyleLbl="parChTrans1D2" presStyleIdx="0" presStyleCnt="2"/>
      <dgm:spPr/>
      <dgm:t>
        <a:bodyPr/>
        <a:lstStyle/>
        <a:p>
          <a:endParaRPr lang="it-IT"/>
        </a:p>
      </dgm:t>
    </dgm:pt>
    <dgm:pt modelId="{D68B5D84-FE83-418C-8143-E2976C139571}" type="pres">
      <dgm:prSet presAssocID="{012FD5FC-6E96-407D-86B7-37009E350F68}" presName="root2" presStyleCnt="0"/>
      <dgm:spPr/>
    </dgm:pt>
    <dgm:pt modelId="{DAFC6CD5-9242-4B94-A26C-1D66513D515C}" type="pres">
      <dgm:prSet presAssocID="{012FD5FC-6E96-407D-86B7-37009E350F68}" presName="LevelTwoTextNode" presStyleLbl="node2" presStyleIdx="0" presStyleCnt="2" custScaleX="11288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4AA5E89-5324-449D-B111-3D7F8B6E5D9F}" type="pres">
      <dgm:prSet presAssocID="{012FD5FC-6E96-407D-86B7-37009E350F68}" presName="level3hierChild" presStyleCnt="0"/>
      <dgm:spPr/>
    </dgm:pt>
    <dgm:pt modelId="{E5192701-E029-495C-95A3-1E09BB9F7313}" type="pres">
      <dgm:prSet presAssocID="{66E9B13F-C472-4B6E-B16D-FFF351979E3E}" presName="conn2-1" presStyleLbl="parChTrans1D3" presStyleIdx="0" presStyleCnt="2"/>
      <dgm:spPr/>
      <dgm:t>
        <a:bodyPr/>
        <a:lstStyle/>
        <a:p>
          <a:endParaRPr lang="it-IT"/>
        </a:p>
      </dgm:t>
    </dgm:pt>
    <dgm:pt modelId="{55F3ECC6-813B-4716-BD40-07E8DCEFDF7C}" type="pres">
      <dgm:prSet presAssocID="{66E9B13F-C472-4B6E-B16D-FFF351979E3E}" presName="connTx" presStyleLbl="parChTrans1D3" presStyleIdx="0" presStyleCnt="2"/>
      <dgm:spPr/>
      <dgm:t>
        <a:bodyPr/>
        <a:lstStyle/>
        <a:p>
          <a:endParaRPr lang="it-IT"/>
        </a:p>
      </dgm:t>
    </dgm:pt>
    <dgm:pt modelId="{C06FB823-0955-4AE1-8794-203D62D77358}" type="pres">
      <dgm:prSet presAssocID="{FB9023D7-4A20-4CEA-9337-D6836896B1AA}" presName="root2" presStyleCnt="0"/>
      <dgm:spPr/>
    </dgm:pt>
    <dgm:pt modelId="{21B000A5-22D7-4FAF-940D-211726364EAD}" type="pres">
      <dgm:prSet presAssocID="{FB9023D7-4A20-4CEA-9337-D6836896B1AA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A872DE1-ABDC-47C1-A078-85DE6869B8FA}" type="pres">
      <dgm:prSet presAssocID="{FB9023D7-4A20-4CEA-9337-D6836896B1AA}" presName="level3hierChild" presStyleCnt="0"/>
      <dgm:spPr/>
    </dgm:pt>
    <dgm:pt modelId="{79D0992B-38FD-4E35-8E0D-05CDA0804377}" type="pres">
      <dgm:prSet presAssocID="{DD75D730-25DD-4B09-8EC9-A4DE5EDFC8BD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660EDD2D-1455-4005-BDCF-DA4D9EE885A6}" type="pres">
      <dgm:prSet presAssocID="{DD75D730-25DD-4B09-8EC9-A4DE5EDFC8BD}" presName="connTx" presStyleLbl="parChTrans1D2" presStyleIdx="1" presStyleCnt="2"/>
      <dgm:spPr/>
      <dgm:t>
        <a:bodyPr/>
        <a:lstStyle/>
        <a:p>
          <a:endParaRPr lang="it-IT"/>
        </a:p>
      </dgm:t>
    </dgm:pt>
    <dgm:pt modelId="{4E07C2CF-0A89-450F-B9C5-97B1757F5903}" type="pres">
      <dgm:prSet presAssocID="{BDC050AA-0B7D-422B-B917-90C6750FF471}" presName="root2" presStyleCnt="0"/>
      <dgm:spPr/>
    </dgm:pt>
    <dgm:pt modelId="{E95EBB1D-7943-457A-B0CD-710F71FC1C3A}" type="pres">
      <dgm:prSet presAssocID="{BDC050AA-0B7D-422B-B917-90C6750FF471}" presName="LevelTwoTextNode" presStyleLbl="node2" presStyleIdx="1" presStyleCnt="2" custScaleX="112882" custScaleY="8557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4C92428-F6AA-4CA6-940F-7596610F0E57}" type="pres">
      <dgm:prSet presAssocID="{BDC050AA-0B7D-422B-B917-90C6750FF471}" presName="level3hierChild" presStyleCnt="0"/>
      <dgm:spPr/>
    </dgm:pt>
    <dgm:pt modelId="{609E62DF-FE56-4E39-8437-D4150DFCF7A2}" type="pres">
      <dgm:prSet presAssocID="{67D66FDE-A383-416A-9A10-D9C91B46CB10}" presName="conn2-1" presStyleLbl="parChTrans1D3" presStyleIdx="1" presStyleCnt="2"/>
      <dgm:spPr/>
      <dgm:t>
        <a:bodyPr/>
        <a:lstStyle/>
        <a:p>
          <a:endParaRPr lang="it-IT"/>
        </a:p>
      </dgm:t>
    </dgm:pt>
    <dgm:pt modelId="{8B63E6CF-3650-44EF-8B43-F505F9C9DE83}" type="pres">
      <dgm:prSet presAssocID="{67D66FDE-A383-416A-9A10-D9C91B46CB10}" presName="connTx" presStyleLbl="parChTrans1D3" presStyleIdx="1" presStyleCnt="2"/>
      <dgm:spPr/>
      <dgm:t>
        <a:bodyPr/>
        <a:lstStyle/>
        <a:p>
          <a:endParaRPr lang="it-IT"/>
        </a:p>
      </dgm:t>
    </dgm:pt>
    <dgm:pt modelId="{66E2BE49-9DC0-42CF-BFE7-BCC88F7285A2}" type="pres">
      <dgm:prSet presAssocID="{0AA1C384-65CC-433C-BFC6-52A8619A68D5}" presName="root2" presStyleCnt="0"/>
      <dgm:spPr/>
    </dgm:pt>
    <dgm:pt modelId="{81D6BC81-80F8-4072-BA10-40ECB5C9DEFB}" type="pres">
      <dgm:prSet presAssocID="{0AA1C384-65CC-433C-BFC6-52A8619A68D5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2B756B4-8E49-4898-BBD8-BA1D826F670E}" type="pres">
      <dgm:prSet presAssocID="{0AA1C384-65CC-433C-BFC6-52A8619A68D5}" presName="level3hierChild" presStyleCnt="0"/>
      <dgm:spPr/>
    </dgm:pt>
  </dgm:ptLst>
  <dgm:cxnLst>
    <dgm:cxn modelId="{7807C5AA-1CC4-455D-9B55-90F33450828A}" type="presOf" srcId="{DD75D730-25DD-4B09-8EC9-A4DE5EDFC8BD}" destId="{79D0992B-38FD-4E35-8E0D-05CDA0804377}" srcOrd="0" destOrd="0" presId="urn:microsoft.com/office/officeart/2005/8/layout/hierarchy2"/>
    <dgm:cxn modelId="{00FB54FF-A90A-4725-8CED-7F872106CDF1}" srcId="{D481C109-0FC7-4CE9-8F6F-40A00A73B294}" destId="{BDC050AA-0B7D-422B-B917-90C6750FF471}" srcOrd="1" destOrd="0" parTransId="{DD75D730-25DD-4B09-8EC9-A4DE5EDFC8BD}" sibTransId="{3645AAFE-2108-4262-A0AC-85250FCEB8ED}"/>
    <dgm:cxn modelId="{1118996E-5241-42D3-BDEF-169A28B56284}" type="presOf" srcId="{67D66FDE-A383-416A-9A10-D9C91B46CB10}" destId="{8B63E6CF-3650-44EF-8B43-F505F9C9DE83}" srcOrd="1" destOrd="0" presId="urn:microsoft.com/office/officeart/2005/8/layout/hierarchy2"/>
    <dgm:cxn modelId="{C2BC6219-57A5-44DB-80B2-29F9082B0C27}" type="presOf" srcId="{D481C109-0FC7-4CE9-8F6F-40A00A73B294}" destId="{CB5BCABD-6189-4453-8F9F-0DF826F71341}" srcOrd="0" destOrd="0" presId="urn:microsoft.com/office/officeart/2005/8/layout/hierarchy2"/>
    <dgm:cxn modelId="{0A3BD75A-8BCA-434D-AE1A-D98729B3B1E5}" type="presOf" srcId="{66E9B13F-C472-4B6E-B16D-FFF351979E3E}" destId="{55F3ECC6-813B-4716-BD40-07E8DCEFDF7C}" srcOrd="1" destOrd="0" presId="urn:microsoft.com/office/officeart/2005/8/layout/hierarchy2"/>
    <dgm:cxn modelId="{29C7B83D-2052-4D48-8C89-5364D909B725}" type="presOf" srcId="{66E9B13F-C472-4B6E-B16D-FFF351979E3E}" destId="{E5192701-E029-495C-95A3-1E09BB9F7313}" srcOrd="0" destOrd="0" presId="urn:microsoft.com/office/officeart/2005/8/layout/hierarchy2"/>
    <dgm:cxn modelId="{BF3FF437-744F-402C-9C86-F7AA9A9ECC28}" srcId="{BDC050AA-0B7D-422B-B917-90C6750FF471}" destId="{0AA1C384-65CC-433C-BFC6-52A8619A68D5}" srcOrd="0" destOrd="0" parTransId="{67D66FDE-A383-416A-9A10-D9C91B46CB10}" sibTransId="{0D5A4D85-476D-4EF8-BC07-650E19F86BFA}"/>
    <dgm:cxn modelId="{6D84049C-4708-4F69-B009-5B6157EC7C8A}" type="presOf" srcId="{D2278019-EC35-4523-BDD8-2539B6DBFC05}" destId="{7C813AB3-8167-4AAF-AC89-9DC81346D633}" srcOrd="1" destOrd="0" presId="urn:microsoft.com/office/officeart/2005/8/layout/hierarchy2"/>
    <dgm:cxn modelId="{BE62E368-916D-4CEF-BEE0-8671C1EC2531}" type="presOf" srcId="{FB9023D7-4A20-4CEA-9337-D6836896B1AA}" destId="{21B000A5-22D7-4FAF-940D-211726364EAD}" srcOrd="0" destOrd="0" presId="urn:microsoft.com/office/officeart/2005/8/layout/hierarchy2"/>
    <dgm:cxn modelId="{E385DA5E-2C06-4083-9E7F-EE1DA2A0E84E}" type="presOf" srcId="{0AA1C384-65CC-433C-BFC6-52A8619A68D5}" destId="{81D6BC81-80F8-4072-BA10-40ECB5C9DEFB}" srcOrd="0" destOrd="0" presId="urn:microsoft.com/office/officeart/2005/8/layout/hierarchy2"/>
    <dgm:cxn modelId="{C4194A21-7BBC-441A-BF71-462DCF78C3B8}" type="presOf" srcId="{9D83BDCA-7359-4B7D-B964-757303E4E73D}" destId="{6AE83810-C775-4D33-98F9-E2589551D738}" srcOrd="0" destOrd="0" presId="urn:microsoft.com/office/officeart/2005/8/layout/hierarchy2"/>
    <dgm:cxn modelId="{3530FCB7-33A8-4CFC-B31A-5D984E1C3A8C}" srcId="{012FD5FC-6E96-407D-86B7-37009E350F68}" destId="{FB9023D7-4A20-4CEA-9337-D6836896B1AA}" srcOrd="0" destOrd="0" parTransId="{66E9B13F-C472-4B6E-B16D-FFF351979E3E}" sibTransId="{426659F4-AA7F-4940-85C4-130FB71D4DD1}"/>
    <dgm:cxn modelId="{E53F338B-0F56-4ED0-B933-2DBD895B28E0}" type="presOf" srcId="{67D66FDE-A383-416A-9A10-D9C91B46CB10}" destId="{609E62DF-FE56-4E39-8437-D4150DFCF7A2}" srcOrd="0" destOrd="0" presId="urn:microsoft.com/office/officeart/2005/8/layout/hierarchy2"/>
    <dgm:cxn modelId="{9E36D0EF-12F9-4704-B0D2-1C102B8EC451}" type="presOf" srcId="{BDC050AA-0B7D-422B-B917-90C6750FF471}" destId="{E95EBB1D-7943-457A-B0CD-710F71FC1C3A}" srcOrd="0" destOrd="0" presId="urn:microsoft.com/office/officeart/2005/8/layout/hierarchy2"/>
    <dgm:cxn modelId="{466B9EAE-DA07-4B13-9519-E715F4865575}" type="presOf" srcId="{DD75D730-25DD-4B09-8EC9-A4DE5EDFC8BD}" destId="{660EDD2D-1455-4005-BDCF-DA4D9EE885A6}" srcOrd="1" destOrd="0" presId="urn:microsoft.com/office/officeart/2005/8/layout/hierarchy2"/>
    <dgm:cxn modelId="{1DB040D4-1D30-421D-AFB8-EF2E1CE520B3}" type="presOf" srcId="{012FD5FC-6E96-407D-86B7-37009E350F68}" destId="{DAFC6CD5-9242-4B94-A26C-1D66513D515C}" srcOrd="0" destOrd="0" presId="urn:microsoft.com/office/officeart/2005/8/layout/hierarchy2"/>
    <dgm:cxn modelId="{C14AB992-220E-4154-B349-88763BDFF3C7}" srcId="{9D83BDCA-7359-4B7D-B964-757303E4E73D}" destId="{D481C109-0FC7-4CE9-8F6F-40A00A73B294}" srcOrd="0" destOrd="0" parTransId="{5773F993-6CFA-4413-A347-198999F3168C}" sibTransId="{1582047E-E39E-462E-BFA9-BC14245A7A12}"/>
    <dgm:cxn modelId="{866D4782-B7AD-4DD5-8ECB-A2E36B2809E2}" type="presOf" srcId="{D2278019-EC35-4523-BDD8-2539B6DBFC05}" destId="{AB2310B5-A5AB-467C-B80C-ED47BAF7AE34}" srcOrd="0" destOrd="0" presId="urn:microsoft.com/office/officeart/2005/8/layout/hierarchy2"/>
    <dgm:cxn modelId="{E078E290-8987-4B7A-8122-6781E46AD590}" srcId="{D481C109-0FC7-4CE9-8F6F-40A00A73B294}" destId="{012FD5FC-6E96-407D-86B7-37009E350F68}" srcOrd="0" destOrd="0" parTransId="{D2278019-EC35-4523-BDD8-2539B6DBFC05}" sibTransId="{16FD6BAA-EE40-4F2F-A78E-CA34F26DD8DE}"/>
    <dgm:cxn modelId="{4AAC0379-1AC9-4AD6-B55F-C2E48E12246D}" type="presParOf" srcId="{6AE83810-C775-4D33-98F9-E2589551D738}" destId="{255890AB-95CC-48EA-834B-D1B109F3F040}" srcOrd="0" destOrd="0" presId="urn:microsoft.com/office/officeart/2005/8/layout/hierarchy2"/>
    <dgm:cxn modelId="{3D6F4B68-7A89-47B5-8552-B0BD1B8BCD72}" type="presParOf" srcId="{255890AB-95CC-48EA-834B-D1B109F3F040}" destId="{CB5BCABD-6189-4453-8F9F-0DF826F71341}" srcOrd="0" destOrd="0" presId="urn:microsoft.com/office/officeart/2005/8/layout/hierarchy2"/>
    <dgm:cxn modelId="{1B620CA3-ED19-4959-BFAC-57BBB8803260}" type="presParOf" srcId="{255890AB-95CC-48EA-834B-D1B109F3F040}" destId="{3E2BD1C7-3944-43B3-A7B9-C268A5F63AAA}" srcOrd="1" destOrd="0" presId="urn:microsoft.com/office/officeart/2005/8/layout/hierarchy2"/>
    <dgm:cxn modelId="{1A7EB086-31C1-4EB5-837A-F78186EDE49D}" type="presParOf" srcId="{3E2BD1C7-3944-43B3-A7B9-C268A5F63AAA}" destId="{AB2310B5-A5AB-467C-B80C-ED47BAF7AE34}" srcOrd="0" destOrd="0" presId="urn:microsoft.com/office/officeart/2005/8/layout/hierarchy2"/>
    <dgm:cxn modelId="{ABD5C0DE-ACE2-4271-9884-1EE2353213FB}" type="presParOf" srcId="{AB2310B5-A5AB-467C-B80C-ED47BAF7AE34}" destId="{7C813AB3-8167-4AAF-AC89-9DC81346D633}" srcOrd="0" destOrd="0" presId="urn:microsoft.com/office/officeart/2005/8/layout/hierarchy2"/>
    <dgm:cxn modelId="{26E4F41E-AF5F-48B1-88CB-4496DC324794}" type="presParOf" srcId="{3E2BD1C7-3944-43B3-A7B9-C268A5F63AAA}" destId="{D68B5D84-FE83-418C-8143-E2976C139571}" srcOrd="1" destOrd="0" presId="urn:microsoft.com/office/officeart/2005/8/layout/hierarchy2"/>
    <dgm:cxn modelId="{9DD908A2-59FA-4A25-BA3D-55E45D525DEB}" type="presParOf" srcId="{D68B5D84-FE83-418C-8143-E2976C139571}" destId="{DAFC6CD5-9242-4B94-A26C-1D66513D515C}" srcOrd="0" destOrd="0" presId="urn:microsoft.com/office/officeart/2005/8/layout/hierarchy2"/>
    <dgm:cxn modelId="{89125716-C41F-4182-8835-029CB55D30AB}" type="presParOf" srcId="{D68B5D84-FE83-418C-8143-E2976C139571}" destId="{A4AA5E89-5324-449D-B111-3D7F8B6E5D9F}" srcOrd="1" destOrd="0" presId="urn:microsoft.com/office/officeart/2005/8/layout/hierarchy2"/>
    <dgm:cxn modelId="{6F672411-4892-4E68-82BF-F0C151732BC9}" type="presParOf" srcId="{A4AA5E89-5324-449D-B111-3D7F8B6E5D9F}" destId="{E5192701-E029-495C-95A3-1E09BB9F7313}" srcOrd="0" destOrd="0" presId="urn:microsoft.com/office/officeart/2005/8/layout/hierarchy2"/>
    <dgm:cxn modelId="{C6CD54BC-7280-4808-975D-6C31D28794BE}" type="presParOf" srcId="{E5192701-E029-495C-95A3-1E09BB9F7313}" destId="{55F3ECC6-813B-4716-BD40-07E8DCEFDF7C}" srcOrd="0" destOrd="0" presId="urn:microsoft.com/office/officeart/2005/8/layout/hierarchy2"/>
    <dgm:cxn modelId="{49BE2079-808D-4253-ADAA-DB8C6D4683FB}" type="presParOf" srcId="{A4AA5E89-5324-449D-B111-3D7F8B6E5D9F}" destId="{C06FB823-0955-4AE1-8794-203D62D77358}" srcOrd="1" destOrd="0" presId="urn:microsoft.com/office/officeart/2005/8/layout/hierarchy2"/>
    <dgm:cxn modelId="{DCC1DFE2-847C-449A-80B3-5CAC44D54AF8}" type="presParOf" srcId="{C06FB823-0955-4AE1-8794-203D62D77358}" destId="{21B000A5-22D7-4FAF-940D-211726364EAD}" srcOrd="0" destOrd="0" presId="urn:microsoft.com/office/officeart/2005/8/layout/hierarchy2"/>
    <dgm:cxn modelId="{B4C5A7B0-002C-483E-9048-8B4C0C52A1AD}" type="presParOf" srcId="{C06FB823-0955-4AE1-8794-203D62D77358}" destId="{9A872DE1-ABDC-47C1-A078-85DE6869B8FA}" srcOrd="1" destOrd="0" presId="urn:microsoft.com/office/officeart/2005/8/layout/hierarchy2"/>
    <dgm:cxn modelId="{1BAD2FE7-1ECC-49DE-80E7-39055F6CF6CC}" type="presParOf" srcId="{3E2BD1C7-3944-43B3-A7B9-C268A5F63AAA}" destId="{79D0992B-38FD-4E35-8E0D-05CDA0804377}" srcOrd="2" destOrd="0" presId="urn:microsoft.com/office/officeart/2005/8/layout/hierarchy2"/>
    <dgm:cxn modelId="{430CF534-9EB5-4281-A189-9D1E97E96613}" type="presParOf" srcId="{79D0992B-38FD-4E35-8E0D-05CDA0804377}" destId="{660EDD2D-1455-4005-BDCF-DA4D9EE885A6}" srcOrd="0" destOrd="0" presId="urn:microsoft.com/office/officeart/2005/8/layout/hierarchy2"/>
    <dgm:cxn modelId="{9B22E8C9-A55F-4017-B78D-F2A15321F005}" type="presParOf" srcId="{3E2BD1C7-3944-43B3-A7B9-C268A5F63AAA}" destId="{4E07C2CF-0A89-450F-B9C5-97B1757F5903}" srcOrd="3" destOrd="0" presId="urn:microsoft.com/office/officeart/2005/8/layout/hierarchy2"/>
    <dgm:cxn modelId="{98E6C541-90CE-4EB5-A1CB-A907B06EEAF3}" type="presParOf" srcId="{4E07C2CF-0A89-450F-B9C5-97B1757F5903}" destId="{E95EBB1D-7943-457A-B0CD-710F71FC1C3A}" srcOrd="0" destOrd="0" presId="urn:microsoft.com/office/officeart/2005/8/layout/hierarchy2"/>
    <dgm:cxn modelId="{AC8CE39C-CAF2-45E2-808F-5D950A469B3B}" type="presParOf" srcId="{4E07C2CF-0A89-450F-B9C5-97B1757F5903}" destId="{B4C92428-F6AA-4CA6-940F-7596610F0E57}" srcOrd="1" destOrd="0" presId="urn:microsoft.com/office/officeart/2005/8/layout/hierarchy2"/>
    <dgm:cxn modelId="{7BAC82BA-FB3E-4D88-BD10-09F1DCC75E73}" type="presParOf" srcId="{B4C92428-F6AA-4CA6-940F-7596610F0E57}" destId="{609E62DF-FE56-4E39-8437-D4150DFCF7A2}" srcOrd="0" destOrd="0" presId="urn:microsoft.com/office/officeart/2005/8/layout/hierarchy2"/>
    <dgm:cxn modelId="{45C5E663-31E5-494F-B89E-1044379789AD}" type="presParOf" srcId="{609E62DF-FE56-4E39-8437-D4150DFCF7A2}" destId="{8B63E6CF-3650-44EF-8B43-F505F9C9DE83}" srcOrd="0" destOrd="0" presId="urn:microsoft.com/office/officeart/2005/8/layout/hierarchy2"/>
    <dgm:cxn modelId="{7255AAB2-B453-40EF-8BA7-B585E6D9EBE2}" type="presParOf" srcId="{B4C92428-F6AA-4CA6-940F-7596610F0E57}" destId="{66E2BE49-9DC0-42CF-BFE7-BCC88F7285A2}" srcOrd="1" destOrd="0" presId="urn:microsoft.com/office/officeart/2005/8/layout/hierarchy2"/>
    <dgm:cxn modelId="{F1B12C6A-BFBA-47D7-9507-EF2AC96470CE}" type="presParOf" srcId="{66E2BE49-9DC0-42CF-BFE7-BCC88F7285A2}" destId="{81D6BC81-80F8-4072-BA10-40ECB5C9DEFB}" srcOrd="0" destOrd="0" presId="urn:microsoft.com/office/officeart/2005/8/layout/hierarchy2"/>
    <dgm:cxn modelId="{63254884-A86B-460A-AE85-725206861F0C}" type="presParOf" srcId="{66E2BE49-9DC0-42CF-BFE7-BCC88F7285A2}" destId="{A2B756B4-8E49-4898-BBD8-BA1D826F670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B5336A1-C879-4434-9F55-6F0D2CCBCB7F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0A011D6A-F948-4C3F-B2BA-BADF9E9216A7}">
      <dgm:prSet phldrT="[Testo]" custT="1"/>
      <dgm:spPr/>
      <dgm:t>
        <a:bodyPr/>
        <a:lstStyle/>
        <a:p>
          <a:r>
            <a:rPr lang="it-IT" sz="1800" b="1" dirty="0" smtClean="0"/>
            <a:t>3 CLASSI</a:t>
          </a:r>
        </a:p>
        <a:p>
          <a:r>
            <a:rPr lang="it-IT" sz="1800" b="1" dirty="0" smtClean="0">
              <a:solidFill>
                <a:srgbClr val="FF0000"/>
              </a:solidFill>
            </a:rPr>
            <a:t>INGRESSO ORE 8.30</a:t>
          </a:r>
        </a:p>
      </dgm:t>
    </dgm:pt>
    <dgm:pt modelId="{1B45ADD8-ABA0-4FB9-BDB9-8AD5DF771390}" type="parTrans" cxnId="{FFA0A419-83A4-4FD3-836E-ED84FE84B708}">
      <dgm:prSet/>
      <dgm:spPr/>
      <dgm:t>
        <a:bodyPr/>
        <a:lstStyle/>
        <a:p>
          <a:endParaRPr lang="it-IT" sz="3200" b="1"/>
        </a:p>
      </dgm:t>
    </dgm:pt>
    <dgm:pt modelId="{A7E7D759-1ECD-49A3-9AFD-EC69DB4F463C}" type="sibTrans" cxnId="{FFA0A419-83A4-4FD3-836E-ED84FE84B708}">
      <dgm:prSet/>
      <dgm:spPr/>
      <dgm:t>
        <a:bodyPr/>
        <a:lstStyle/>
        <a:p>
          <a:endParaRPr lang="it-IT" sz="3200" b="1"/>
        </a:p>
      </dgm:t>
    </dgm:pt>
    <dgm:pt modelId="{A083CF64-7082-4DF2-ABD5-B9363A859E60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400" b="1" dirty="0" smtClean="0"/>
            <a:t> Classe 1A</a:t>
          </a:r>
        </a:p>
      </dgm:t>
    </dgm:pt>
    <dgm:pt modelId="{19EB843F-2272-4960-8952-5BD5674834AD}" type="parTrans" cxnId="{E8F47D24-6684-4724-A14D-066F37D6FF73}">
      <dgm:prSet custT="1"/>
      <dgm:spPr/>
      <dgm:t>
        <a:bodyPr/>
        <a:lstStyle/>
        <a:p>
          <a:endParaRPr lang="it-IT" sz="1800" b="1"/>
        </a:p>
      </dgm:t>
    </dgm:pt>
    <dgm:pt modelId="{40B95274-1264-49B9-9CE6-65D614F5CA81}" type="sibTrans" cxnId="{E8F47D24-6684-4724-A14D-066F37D6FF73}">
      <dgm:prSet/>
      <dgm:spPr/>
      <dgm:t>
        <a:bodyPr/>
        <a:lstStyle/>
        <a:p>
          <a:endParaRPr lang="it-IT" sz="3200" b="1"/>
        </a:p>
      </dgm:t>
    </dgm:pt>
    <dgm:pt modelId="{0A80FA9A-4FB8-49B2-B7FD-054E5EF4386F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ENTRATA LATO DESTRO DIRETTAMENTE NELLA PROPRIA AULA</a:t>
          </a:r>
          <a:endParaRPr lang="it-IT" sz="1600" b="1" dirty="0"/>
        </a:p>
      </dgm:t>
    </dgm:pt>
    <dgm:pt modelId="{48022FEE-8DE6-43B0-A28E-2D72EC023997}" type="parTrans" cxnId="{FA64B01C-F8E6-49D7-A359-49DA5259C251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it-IT" sz="1800" b="1"/>
        </a:p>
      </dgm:t>
    </dgm:pt>
    <dgm:pt modelId="{A4DFA96A-359F-441F-96D4-83112F2B0C00}" type="sibTrans" cxnId="{FA64B01C-F8E6-49D7-A359-49DA5259C251}">
      <dgm:prSet/>
      <dgm:spPr/>
      <dgm:t>
        <a:bodyPr/>
        <a:lstStyle/>
        <a:p>
          <a:endParaRPr lang="it-IT" sz="3200" b="1"/>
        </a:p>
      </dgm:t>
    </dgm:pt>
    <dgm:pt modelId="{92D5AA21-A374-47FB-A497-33790725F1A9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400" b="1" dirty="0" smtClean="0"/>
            <a:t> Classe 5A</a:t>
          </a:r>
        </a:p>
      </dgm:t>
    </dgm:pt>
    <dgm:pt modelId="{D06B724C-5035-4045-A0FC-F15D5BC901D8}" type="parTrans" cxnId="{248CCC6C-53C2-4CFF-B7B9-AD454A16B5F9}">
      <dgm:prSet custT="1"/>
      <dgm:spPr/>
      <dgm:t>
        <a:bodyPr/>
        <a:lstStyle/>
        <a:p>
          <a:endParaRPr lang="it-IT" sz="1800" b="1"/>
        </a:p>
      </dgm:t>
    </dgm:pt>
    <dgm:pt modelId="{010BDFAD-A602-43DD-BEDC-C22935C7889C}" type="sibTrans" cxnId="{248CCC6C-53C2-4CFF-B7B9-AD454A16B5F9}">
      <dgm:prSet/>
      <dgm:spPr/>
      <dgm:t>
        <a:bodyPr/>
        <a:lstStyle/>
        <a:p>
          <a:endParaRPr lang="it-IT" sz="3200" b="1"/>
        </a:p>
      </dgm:t>
    </dgm:pt>
    <dgm:pt modelId="{88D5354C-F39F-40E6-A6D2-BADB2EC23FC1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400" b="1" dirty="0" smtClean="0"/>
            <a:t> Classe 4A</a:t>
          </a:r>
          <a:endParaRPr lang="it-IT" sz="2400" b="1" dirty="0"/>
        </a:p>
      </dgm:t>
    </dgm:pt>
    <dgm:pt modelId="{5B16A427-B8B0-4A83-A793-397737487BED}" type="parTrans" cxnId="{AB2B8F9B-B338-425F-AFDA-BC4E3D08A7D7}">
      <dgm:prSet custT="1"/>
      <dgm:spPr/>
      <dgm:t>
        <a:bodyPr/>
        <a:lstStyle/>
        <a:p>
          <a:endParaRPr lang="it-IT" sz="1800"/>
        </a:p>
      </dgm:t>
    </dgm:pt>
    <dgm:pt modelId="{2A8AE93E-BC08-495E-93F6-A83888C640A8}" type="sibTrans" cxnId="{AB2B8F9B-B338-425F-AFDA-BC4E3D08A7D7}">
      <dgm:prSet/>
      <dgm:spPr/>
      <dgm:t>
        <a:bodyPr/>
        <a:lstStyle/>
        <a:p>
          <a:endParaRPr lang="it-IT"/>
        </a:p>
      </dgm:t>
    </dgm:pt>
    <dgm:pt modelId="{C0EC107D-7D18-4425-84BF-46C17F80573F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ENTRATA LATO DESTRO DIRETTAMENTE NELLA PROPRIA AULA</a:t>
          </a:r>
          <a:endParaRPr lang="it-IT" sz="1600" b="1" dirty="0"/>
        </a:p>
      </dgm:t>
    </dgm:pt>
    <dgm:pt modelId="{C6E79220-475B-405F-B1E5-A77733D7B153}" type="parTrans" cxnId="{E5339A99-2816-49AF-839D-50FD65D5AFD4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it-IT" sz="1800" b="1"/>
        </a:p>
      </dgm:t>
    </dgm:pt>
    <dgm:pt modelId="{C1494276-C409-44F6-A607-538093715488}" type="sibTrans" cxnId="{E5339A99-2816-49AF-839D-50FD65D5AFD4}">
      <dgm:prSet/>
      <dgm:spPr/>
      <dgm:t>
        <a:bodyPr/>
        <a:lstStyle/>
        <a:p>
          <a:endParaRPr lang="it-IT"/>
        </a:p>
      </dgm:t>
    </dgm:pt>
    <dgm:pt modelId="{972CEDF8-E90A-443A-BF32-751F79883340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smtClean="0"/>
            <a:t>ENTRATA LATO DESTRO DIRETTAMENTE NELLA PROPRIA AULA</a:t>
          </a:r>
          <a:endParaRPr lang="it-IT" sz="1600" b="1" dirty="0"/>
        </a:p>
      </dgm:t>
    </dgm:pt>
    <dgm:pt modelId="{0A2B53E5-9E13-40E0-B8A7-27FCD1D10D64}" type="parTrans" cxnId="{F02D3396-A7A6-4B69-9F2C-4DE9F06E79B0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it-IT" sz="1800"/>
        </a:p>
      </dgm:t>
    </dgm:pt>
    <dgm:pt modelId="{DE567F25-FC69-40B1-B46E-9A98B67FCADD}" type="sibTrans" cxnId="{F02D3396-A7A6-4B69-9F2C-4DE9F06E79B0}">
      <dgm:prSet/>
      <dgm:spPr/>
      <dgm:t>
        <a:bodyPr/>
        <a:lstStyle/>
        <a:p>
          <a:endParaRPr lang="it-IT"/>
        </a:p>
      </dgm:t>
    </dgm:pt>
    <dgm:pt modelId="{E639CDA4-C93C-42D3-9C37-C1BF1B9C70E1}" type="pres">
      <dgm:prSet presAssocID="{AB5336A1-C879-4434-9F55-6F0D2CCBCB7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3F9DC3E-E02F-492F-A0BB-18B0342335BD}" type="pres">
      <dgm:prSet presAssocID="{0A011D6A-F948-4C3F-B2BA-BADF9E9216A7}" presName="root1" presStyleCnt="0"/>
      <dgm:spPr/>
    </dgm:pt>
    <dgm:pt modelId="{80BDD393-2059-4478-A817-2D2F6B3DD82D}" type="pres">
      <dgm:prSet presAssocID="{0A011D6A-F948-4C3F-B2BA-BADF9E9216A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B9F4808-887F-4FE3-97E1-89E49AB59514}" type="pres">
      <dgm:prSet presAssocID="{0A011D6A-F948-4C3F-B2BA-BADF9E9216A7}" presName="level2hierChild" presStyleCnt="0"/>
      <dgm:spPr/>
    </dgm:pt>
    <dgm:pt modelId="{2015A4C5-3465-4092-B215-6B666E8DFCF0}" type="pres">
      <dgm:prSet presAssocID="{19EB843F-2272-4960-8952-5BD5674834AD}" presName="conn2-1" presStyleLbl="parChTrans1D2" presStyleIdx="0" presStyleCnt="3"/>
      <dgm:spPr/>
      <dgm:t>
        <a:bodyPr/>
        <a:lstStyle/>
        <a:p>
          <a:endParaRPr lang="it-IT"/>
        </a:p>
      </dgm:t>
    </dgm:pt>
    <dgm:pt modelId="{DB538756-9374-4951-A4F5-79A281F21070}" type="pres">
      <dgm:prSet presAssocID="{19EB843F-2272-4960-8952-5BD5674834AD}" presName="connTx" presStyleLbl="parChTrans1D2" presStyleIdx="0" presStyleCnt="3"/>
      <dgm:spPr/>
      <dgm:t>
        <a:bodyPr/>
        <a:lstStyle/>
        <a:p>
          <a:endParaRPr lang="it-IT"/>
        </a:p>
      </dgm:t>
    </dgm:pt>
    <dgm:pt modelId="{16B0AE9F-6CE7-4D7A-8B9B-FACE776996A6}" type="pres">
      <dgm:prSet presAssocID="{A083CF64-7082-4DF2-ABD5-B9363A859E60}" presName="root2" presStyleCnt="0"/>
      <dgm:spPr/>
    </dgm:pt>
    <dgm:pt modelId="{247E2472-12D1-4EC0-8CD8-07AF86BF5248}" type="pres">
      <dgm:prSet presAssocID="{A083CF64-7082-4DF2-ABD5-B9363A859E60}" presName="LevelTwoTextNode" presStyleLbl="node2" presStyleIdx="0" presStyleCnt="3" custLinFactNeighborX="-1405" custLinFactNeighborY="247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48FD0B3-34A0-4D87-A0A9-56250B8941CB}" type="pres">
      <dgm:prSet presAssocID="{A083CF64-7082-4DF2-ABD5-B9363A859E60}" presName="level3hierChild" presStyleCnt="0"/>
      <dgm:spPr/>
    </dgm:pt>
    <dgm:pt modelId="{61A45FCD-0D03-4C76-9694-8AB8A501D4B7}" type="pres">
      <dgm:prSet presAssocID="{48022FEE-8DE6-43B0-A28E-2D72EC023997}" presName="conn2-1" presStyleLbl="parChTrans1D3" presStyleIdx="0" presStyleCnt="3"/>
      <dgm:spPr/>
      <dgm:t>
        <a:bodyPr/>
        <a:lstStyle/>
        <a:p>
          <a:endParaRPr lang="it-IT"/>
        </a:p>
      </dgm:t>
    </dgm:pt>
    <dgm:pt modelId="{E124B349-1D80-4AAC-997A-E7B7A67DAE60}" type="pres">
      <dgm:prSet presAssocID="{48022FEE-8DE6-43B0-A28E-2D72EC023997}" presName="connTx" presStyleLbl="parChTrans1D3" presStyleIdx="0" presStyleCnt="3"/>
      <dgm:spPr/>
      <dgm:t>
        <a:bodyPr/>
        <a:lstStyle/>
        <a:p>
          <a:endParaRPr lang="it-IT"/>
        </a:p>
      </dgm:t>
    </dgm:pt>
    <dgm:pt modelId="{B23118CA-1E74-4D75-8C1A-69C051282F98}" type="pres">
      <dgm:prSet presAssocID="{0A80FA9A-4FB8-49B2-B7FD-054E5EF4386F}" presName="root2" presStyleCnt="0"/>
      <dgm:spPr/>
    </dgm:pt>
    <dgm:pt modelId="{0FA27C2E-7355-4D9C-8A46-8E6FBE36F3C1}" type="pres">
      <dgm:prSet presAssocID="{0A80FA9A-4FB8-49B2-B7FD-054E5EF4386F}" presName="LevelTwoTextNode" presStyleLbl="node3" presStyleIdx="0" presStyleCnt="3" custScaleX="107334" custScaleY="10762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46BE36A-AC12-4742-9B98-F8C42CBCD783}" type="pres">
      <dgm:prSet presAssocID="{0A80FA9A-4FB8-49B2-B7FD-054E5EF4386F}" presName="level3hierChild" presStyleCnt="0"/>
      <dgm:spPr/>
    </dgm:pt>
    <dgm:pt modelId="{6B65FD23-035C-4F23-834F-8CC30DE2F8E0}" type="pres">
      <dgm:prSet presAssocID="{5B16A427-B8B0-4A83-A793-397737487BED}" presName="conn2-1" presStyleLbl="parChTrans1D2" presStyleIdx="1" presStyleCnt="3"/>
      <dgm:spPr/>
      <dgm:t>
        <a:bodyPr/>
        <a:lstStyle/>
        <a:p>
          <a:endParaRPr lang="it-IT"/>
        </a:p>
      </dgm:t>
    </dgm:pt>
    <dgm:pt modelId="{F022E7AA-EEC6-4108-A764-A6E06EA3B5A1}" type="pres">
      <dgm:prSet presAssocID="{5B16A427-B8B0-4A83-A793-397737487BED}" presName="connTx" presStyleLbl="parChTrans1D2" presStyleIdx="1" presStyleCnt="3"/>
      <dgm:spPr/>
      <dgm:t>
        <a:bodyPr/>
        <a:lstStyle/>
        <a:p>
          <a:endParaRPr lang="it-IT"/>
        </a:p>
      </dgm:t>
    </dgm:pt>
    <dgm:pt modelId="{51959266-1E5F-4EB5-95B6-192F3380637D}" type="pres">
      <dgm:prSet presAssocID="{88D5354C-F39F-40E6-A6D2-BADB2EC23FC1}" presName="root2" presStyleCnt="0"/>
      <dgm:spPr/>
    </dgm:pt>
    <dgm:pt modelId="{BBCFE813-DE5A-42C7-84B4-14D4EAB89230}" type="pres">
      <dgm:prSet presAssocID="{88D5354C-F39F-40E6-A6D2-BADB2EC23FC1}" presName="LevelTwoTextNode" presStyleLbl="node2" presStyleIdx="1" presStyleCnt="3" custLinFactNeighborX="-1405" custLinFactNeighborY="247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10BEC3C-EEBB-40DD-8E6B-524A4DAB48EA}" type="pres">
      <dgm:prSet presAssocID="{88D5354C-F39F-40E6-A6D2-BADB2EC23FC1}" presName="level3hierChild" presStyleCnt="0"/>
      <dgm:spPr/>
    </dgm:pt>
    <dgm:pt modelId="{EAE21518-F87C-443C-A27C-534375DCB579}" type="pres">
      <dgm:prSet presAssocID="{C6E79220-475B-405F-B1E5-A77733D7B153}" presName="conn2-1" presStyleLbl="parChTrans1D3" presStyleIdx="1" presStyleCnt="3"/>
      <dgm:spPr/>
      <dgm:t>
        <a:bodyPr/>
        <a:lstStyle/>
        <a:p>
          <a:endParaRPr lang="it-IT"/>
        </a:p>
      </dgm:t>
    </dgm:pt>
    <dgm:pt modelId="{B70DE914-225A-424F-A0D7-A5F18031CDDB}" type="pres">
      <dgm:prSet presAssocID="{C6E79220-475B-405F-B1E5-A77733D7B153}" presName="connTx" presStyleLbl="parChTrans1D3" presStyleIdx="1" presStyleCnt="3"/>
      <dgm:spPr/>
      <dgm:t>
        <a:bodyPr/>
        <a:lstStyle/>
        <a:p>
          <a:endParaRPr lang="it-IT"/>
        </a:p>
      </dgm:t>
    </dgm:pt>
    <dgm:pt modelId="{4CD46A9D-D602-4BF8-B0D5-3ED0639C092B}" type="pres">
      <dgm:prSet presAssocID="{C0EC107D-7D18-4425-84BF-46C17F80573F}" presName="root2" presStyleCnt="0"/>
      <dgm:spPr/>
    </dgm:pt>
    <dgm:pt modelId="{27B08D93-3399-4975-913F-941AD7EB1B9C}" type="pres">
      <dgm:prSet presAssocID="{C0EC107D-7D18-4425-84BF-46C17F80573F}" presName="LevelTwoTextNode" presStyleLbl="node3" presStyleIdx="1" presStyleCnt="3" custScaleX="106935" custScaleY="13830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888D535-C350-4E4E-90A6-820D6A4FFA83}" type="pres">
      <dgm:prSet presAssocID="{C0EC107D-7D18-4425-84BF-46C17F80573F}" presName="level3hierChild" presStyleCnt="0"/>
      <dgm:spPr/>
    </dgm:pt>
    <dgm:pt modelId="{D0C59B51-2700-4078-916D-2400AB503C98}" type="pres">
      <dgm:prSet presAssocID="{D06B724C-5035-4045-A0FC-F15D5BC901D8}" presName="conn2-1" presStyleLbl="parChTrans1D2" presStyleIdx="2" presStyleCnt="3"/>
      <dgm:spPr/>
      <dgm:t>
        <a:bodyPr/>
        <a:lstStyle/>
        <a:p>
          <a:endParaRPr lang="it-IT"/>
        </a:p>
      </dgm:t>
    </dgm:pt>
    <dgm:pt modelId="{D6CCA67F-2729-4280-A3D4-14DA9435C45B}" type="pres">
      <dgm:prSet presAssocID="{D06B724C-5035-4045-A0FC-F15D5BC901D8}" presName="connTx" presStyleLbl="parChTrans1D2" presStyleIdx="2" presStyleCnt="3"/>
      <dgm:spPr/>
      <dgm:t>
        <a:bodyPr/>
        <a:lstStyle/>
        <a:p>
          <a:endParaRPr lang="it-IT"/>
        </a:p>
      </dgm:t>
    </dgm:pt>
    <dgm:pt modelId="{8D63566A-6E2B-4033-BA8F-D897A6A55139}" type="pres">
      <dgm:prSet presAssocID="{92D5AA21-A374-47FB-A497-33790725F1A9}" presName="root2" presStyleCnt="0"/>
      <dgm:spPr/>
    </dgm:pt>
    <dgm:pt modelId="{DD6F33E3-D3DF-42F8-9565-4A29A9927E3E}" type="pres">
      <dgm:prSet presAssocID="{92D5AA21-A374-47FB-A497-33790725F1A9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38906F6-51F9-4785-B84A-01B8B8E08A6C}" type="pres">
      <dgm:prSet presAssocID="{92D5AA21-A374-47FB-A497-33790725F1A9}" presName="level3hierChild" presStyleCnt="0"/>
      <dgm:spPr/>
    </dgm:pt>
    <dgm:pt modelId="{E473844A-77FE-488E-8A09-8967CFB30AA7}" type="pres">
      <dgm:prSet presAssocID="{0A2B53E5-9E13-40E0-B8A7-27FCD1D10D64}" presName="conn2-1" presStyleLbl="parChTrans1D3" presStyleIdx="2" presStyleCnt="3"/>
      <dgm:spPr/>
      <dgm:t>
        <a:bodyPr/>
        <a:lstStyle/>
        <a:p>
          <a:endParaRPr lang="it-IT"/>
        </a:p>
      </dgm:t>
    </dgm:pt>
    <dgm:pt modelId="{B0E25899-AE57-4206-969B-1693C61E80BF}" type="pres">
      <dgm:prSet presAssocID="{0A2B53E5-9E13-40E0-B8A7-27FCD1D10D64}" presName="connTx" presStyleLbl="parChTrans1D3" presStyleIdx="2" presStyleCnt="3"/>
      <dgm:spPr/>
      <dgm:t>
        <a:bodyPr/>
        <a:lstStyle/>
        <a:p>
          <a:endParaRPr lang="it-IT"/>
        </a:p>
      </dgm:t>
    </dgm:pt>
    <dgm:pt modelId="{C4B9D063-9FF2-4C3F-B3FA-9D19BFFFED86}" type="pres">
      <dgm:prSet presAssocID="{972CEDF8-E90A-443A-BF32-751F79883340}" presName="root2" presStyleCnt="0"/>
      <dgm:spPr/>
    </dgm:pt>
    <dgm:pt modelId="{ED9FB95E-FD7B-49B9-ACEC-4AAD56577FBD}" type="pres">
      <dgm:prSet presAssocID="{972CEDF8-E90A-443A-BF32-751F79883340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76DD498-9BD6-45F6-A4D5-CE8D6CBFEC9A}" type="pres">
      <dgm:prSet presAssocID="{972CEDF8-E90A-443A-BF32-751F79883340}" presName="level3hierChild" presStyleCnt="0"/>
      <dgm:spPr/>
    </dgm:pt>
  </dgm:ptLst>
  <dgm:cxnLst>
    <dgm:cxn modelId="{7D6BFAA7-B7D6-470F-AF27-FB5DD980E4C1}" type="presOf" srcId="{972CEDF8-E90A-443A-BF32-751F79883340}" destId="{ED9FB95E-FD7B-49B9-ACEC-4AAD56577FBD}" srcOrd="0" destOrd="0" presId="urn:microsoft.com/office/officeart/2005/8/layout/hierarchy2"/>
    <dgm:cxn modelId="{AC00A397-2F03-435C-B25A-7F97D3754A76}" type="presOf" srcId="{92D5AA21-A374-47FB-A497-33790725F1A9}" destId="{DD6F33E3-D3DF-42F8-9565-4A29A9927E3E}" srcOrd="0" destOrd="0" presId="urn:microsoft.com/office/officeart/2005/8/layout/hierarchy2"/>
    <dgm:cxn modelId="{51997E0B-AB04-4B0C-BB4E-82CC3BB16602}" type="presOf" srcId="{19EB843F-2272-4960-8952-5BD5674834AD}" destId="{2015A4C5-3465-4092-B215-6B666E8DFCF0}" srcOrd="0" destOrd="0" presId="urn:microsoft.com/office/officeart/2005/8/layout/hierarchy2"/>
    <dgm:cxn modelId="{FFA0A419-83A4-4FD3-836E-ED84FE84B708}" srcId="{AB5336A1-C879-4434-9F55-6F0D2CCBCB7F}" destId="{0A011D6A-F948-4C3F-B2BA-BADF9E9216A7}" srcOrd="0" destOrd="0" parTransId="{1B45ADD8-ABA0-4FB9-BDB9-8AD5DF771390}" sibTransId="{A7E7D759-1ECD-49A3-9AFD-EC69DB4F463C}"/>
    <dgm:cxn modelId="{9E09364A-1F5C-40D0-A604-05A3F6CDF342}" type="presOf" srcId="{C6E79220-475B-405F-B1E5-A77733D7B153}" destId="{B70DE914-225A-424F-A0D7-A5F18031CDDB}" srcOrd="1" destOrd="0" presId="urn:microsoft.com/office/officeart/2005/8/layout/hierarchy2"/>
    <dgm:cxn modelId="{7775BB78-0DB7-4D54-BD86-A05863CEE296}" type="presOf" srcId="{D06B724C-5035-4045-A0FC-F15D5BC901D8}" destId="{D0C59B51-2700-4078-916D-2400AB503C98}" srcOrd="0" destOrd="0" presId="urn:microsoft.com/office/officeart/2005/8/layout/hierarchy2"/>
    <dgm:cxn modelId="{E8F47D24-6684-4724-A14D-066F37D6FF73}" srcId="{0A011D6A-F948-4C3F-B2BA-BADF9E9216A7}" destId="{A083CF64-7082-4DF2-ABD5-B9363A859E60}" srcOrd="0" destOrd="0" parTransId="{19EB843F-2272-4960-8952-5BD5674834AD}" sibTransId="{40B95274-1264-49B9-9CE6-65D614F5CA81}"/>
    <dgm:cxn modelId="{D5F80375-FC02-4247-AB3C-E1D9887263CC}" type="presOf" srcId="{0A2B53E5-9E13-40E0-B8A7-27FCD1D10D64}" destId="{E473844A-77FE-488E-8A09-8967CFB30AA7}" srcOrd="0" destOrd="0" presId="urn:microsoft.com/office/officeart/2005/8/layout/hierarchy2"/>
    <dgm:cxn modelId="{4A4E4C1A-A251-44F6-8092-8473D40598B3}" type="presOf" srcId="{48022FEE-8DE6-43B0-A28E-2D72EC023997}" destId="{61A45FCD-0D03-4C76-9694-8AB8A501D4B7}" srcOrd="0" destOrd="0" presId="urn:microsoft.com/office/officeart/2005/8/layout/hierarchy2"/>
    <dgm:cxn modelId="{8FF5F2B1-5DF5-4101-AABC-4C1BAC1DE527}" type="presOf" srcId="{C0EC107D-7D18-4425-84BF-46C17F80573F}" destId="{27B08D93-3399-4975-913F-941AD7EB1B9C}" srcOrd="0" destOrd="0" presId="urn:microsoft.com/office/officeart/2005/8/layout/hierarchy2"/>
    <dgm:cxn modelId="{0EDB9209-A468-401A-B15A-F953DE2771AD}" type="presOf" srcId="{19EB843F-2272-4960-8952-5BD5674834AD}" destId="{DB538756-9374-4951-A4F5-79A281F21070}" srcOrd="1" destOrd="0" presId="urn:microsoft.com/office/officeart/2005/8/layout/hierarchy2"/>
    <dgm:cxn modelId="{45BBD83A-89A7-43D2-9CBC-866BE1F32546}" type="presOf" srcId="{0A80FA9A-4FB8-49B2-B7FD-054E5EF4386F}" destId="{0FA27C2E-7355-4D9C-8A46-8E6FBE36F3C1}" srcOrd="0" destOrd="0" presId="urn:microsoft.com/office/officeart/2005/8/layout/hierarchy2"/>
    <dgm:cxn modelId="{76DCF784-A22E-43A6-B628-988060520B18}" type="presOf" srcId="{0A011D6A-F948-4C3F-B2BA-BADF9E9216A7}" destId="{80BDD393-2059-4478-A817-2D2F6B3DD82D}" srcOrd="0" destOrd="0" presId="urn:microsoft.com/office/officeart/2005/8/layout/hierarchy2"/>
    <dgm:cxn modelId="{5BE34E1F-08C7-4733-B68E-74EF19684EB4}" type="presOf" srcId="{0A2B53E5-9E13-40E0-B8A7-27FCD1D10D64}" destId="{B0E25899-AE57-4206-969B-1693C61E80BF}" srcOrd="1" destOrd="0" presId="urn:microsoft.com/office/officeart/2005/8/layout/hierarchy2"/>
    <dgm:cxn modelId="{97913BD1-864F-4079-A4AE-B3D6C27FE515}" type="presOf" srcId="{AB5336A1-C879-4434-9F55-6F0D2CCBCB7F}" destId="{E639CDA4-C93C-42D3-9C37-C1BF1B9C70E1}" srcOrd="0" destOrd="0" presId="urn:microsoft.com/office/officeart/2005/8/layout/hierarchy2"/>
    <dgm:cxn modelId="{2FCFD43F-27FC-4383-BC14-108798BD73DE}" type="presOf" srcId="{D06B724C-5035-4045-A0FC-F15D5BC901D8}" destId="{D6CCA67F-2729-4280-A3D4-14DA9435C45B}" srcOrd="1" destOrd="0" presId="urn:microsoft.com/office/officeart/2005/8/layout/hierarchy2"/>
    <dgm:cxn modelId="{FA64B01C-F8E6-49D7-A359-49DA5259C251}" srcId="{A083CF64-7082-4DF2-ABD5-B9363A859E60}" destId="{0A80FA9A-4FB8-49B2-B7FD-054E5EF4386F}" srcOrd="0" destOrd="0" parTransId="{48022FEE-8DE6-43B0-A28E-2D72EC023997}" sibTransId="{A4DFA96A-359F-441F-96D4-83112F2B0C00}"/>
    <dgm:cxn modelId="{AB2B8F9B-B338-425F-AFDA-BC4E3D08A7D7}" srcId="{0A011D6A-F948-4C3F-B2BA-BADF9E9216A7}" destId="{88D5354C-F39F-40E6-A6D2-BADB2EC23FC1}" srcOrd="1" destOrd="0" parTransId="{5B16A427-B8B0-4A83-A793-397737487BED}" sibTransId="{2A8AE93E-BC08-495E-93F6-A83888C640A8}"/>
    <dgm:cxn modelId="{37C97252-D064-4E64-98BB-FD8CF88BEEC3}" type="presOf" srcId="{88D5354C-F39F-40E6-A6D2-BADB2EC23FC1}" destId="{BBCFE813-DE5A-42C7-84B4-14D4EAB89230}" srcOrd="0" destOrd="0" presId="urn:microsoft.com/office/officeart/2005/8/layout/hierarchy2"/>
    <dgm:cxn modelId="{E5339A99-2816-49AF-839D-50FD65D5AFD4}" srcId="{88D5354C-F39F-40E6-A6D2-BADB2EC23FC1}" destId="{C0EC107D-7D18-4425-84BF-46C17F80573F}" srcOrd="0" destOrd="0" parTransId="{C6E79220-475B-405F-B1E5-A77733D7B153}" sibTransId="{C1494276-C409-44F6-A607-538093715488}"/>
    <dgm:cxn modelId="{59C8406B-A866-4D82-90FF-4CC54E3741E1}" type="presOf" srcId="{A083CF64-7082-4DF2-ABD5-B9363A859E60}" destId="{247E2472-12D1-4EC0-8CD8-07AF86BF5248}" srcOrd="0" destOrd="0" presId="urn:microsoft.com/office/officeart/2005/8/layout/hierarchy2"/>
    <dgm:cxn modelId="{248CCC6C-53C2-4CFF-B7B9-AD454A16B5F9}" srcId="{0A011D6A-F948-4C3F-B2BA-BADF9E9216A7}" destId="{92D5AA21-A374-47FB-A497-33790725F1A9}" srcOrd="2" destOrd="0" parTransId="{D06B724C-5035-4045-A0FC-F15D5BC901D8}" sibTransId="{010BDFAD-A602-43DD-BEDC-C22935C7889C}"/>
    <dgm:cxn modelId="{96C5985E-D29D-4324-BC7C-51A72529BD3A}" type="presOf" srcId="{5B16A427-B8B0-4A83-A793-397737487BED}" destId="{6B65FD23-035C-4F23-834F-8CC30DE2F8E0}" srcOrd="0" destOrd="0" presId="urn:microsoft.com/office/officeart/2005/8/layout/hierarchy2"/>
    <dgm:cxn modelId="{032FB3AE-AFA9-4C78-B2E2-5890EC85EB31}" type="presOf" srcId="{C6E79220-475B-405F-B1E5-A77733D7B153}" destId="{EAE21518-F87C-443C-A27C-534375DCB579}" srcOrd="0" destOrd="0" presId="urn:microsoft.com/office/officeart/2005/8/layout/hierarchy2"/>
    <dgm:cxn modelId="{BDBD382E-9AA8-4B8F-990A-1F20D84A15CB}" type="presOf" srcId="{5B16A427-B8B0-4A83-A793-397737487BED}" destId="{F022E7AA-EEC6-4108-A764-A6E06EA3B5A1}" srcOrd="1" destOrd="0" presId="urn:microsoft.com/office/officeart/2005/8/layout/hierarchy2"/>
    <dgm:cxn modelId="{F02D3396-A7A6-4B69-9F2C-4DE9F06E79B0}" srcId="{92D5AA21-A374-47FB-A497-33790725F1A9}" destId="{972CEDF8-E90A-443A-BF32-751F79883340}" srcOrd="0" destOrd="0" parTransId="{0A2B53E5-9E13-40E0-B8A7-27FCD1D10D64}" sibTransId="{DE567F25-FC69-40B1-B46E-9A98B67FCADD}"/>
    <dgm:cxn modelId="{0FB45C84-D632-41E2-87DB-92EF5B59D156}" type="presOf" srcId="{48022FEE-8DE6-43B0-A28E-2D72EC023997}" destId="{E124B349-1D80-4AAC-997A-E7B7A67DAE60}" srcOrd="1" destOrd="0" presId="urn:microsoft.com/office/officeart/2005/8/layout/hierarchy2"/>
    <dgm:cxn modelId="{2BA5F1D9-56EE-4F37-8B3D-83F3DA762EE4}" type="presParOf" srcId="{E639CDA4-C93C-42D3-9C37-C1BF1B9C70E1}" destId="{93F9DC3E-E02F-492F-A0BB-18B0342335BD}" srcOrd="0" destOrd="0" presId="urn:microsoft.com/office/officeart/2005/8/layout/hierarchy2"/>
    <dgm:cxn modelId="{D75592B5-839D-41B8-A44D-93A775FE1F2C}" type="presParOf" srcId="{93F9DC3E-E02F-492F-A0BB-18B0342335BD}" destId="{80BDD393-2059-4478-A817-2D2F6B3DD82D}" srcOrd="0" destOrd="0" presId="urn:microsoft.com/office/officeart/2005/8/layout/hierarchy2"/>
    <dgm:cxn modelId="{F931954C-4FB2-4515-8BBC-D33BBF7A56ED}" type="presParOf" srcId="{93F9DC3E-E02F-492F-A0BB-18B0342335BD}" destId="{CB9F4808-887F-4FE3-97E1-89E49AB59514}" srcOrd="1" destOrd="0" presId="urn:microsoft.com/office/officeart/2005/8/layout/hierarchy2"/>
    <dgm:cxn modelId="{0AEE49A7-AE9C-4DD1-AA9A-D8FEEE606F9C}" type="presParOf" srcId="{CB9F4808-887F-4FE3-97E1-89E49AB59514}" destId="{2015A4C5-3465-4092-B215-6B666E8DFCF0}" srcOrd="0" destOrd="0" presId="urn:microsoft.com/office/officeart/2005/8/layout/hierarchy2"/>
    <dgm:cxn modelId="{1CCE977A-8091-489E-A049-C75093BB04CD}" type="presParOf" srcId="{2015A4C5-3465-4092-B215-6B666E8DFCF0}" destId="{DB538756-9374-4951-A4F5-79A281F21070}" srcOrd="0" destOrd="0" presId="urn:microsoft.com/office/officeart/2005/8/layout/hierarchy2"/>
    <dgm:cxn modelId="{CEBE2506-5888-4C61-B80C-21C63516E027}" type="presParOf" srcId="{CB9F4808-887F-4FE3-97E1-89E49AB59514}" destId="{16B0AE9F-6CE7-4D7A-8B9B-FACE776996A6}" srcOrd="1" destOrd="0" presId="urn:microsoft.com/office/officeart/2005/8/layout/hierarchy2"/>
    <dgm:cxn modelId="{55F92B82-CE8B-4772-A2EE-019336217E2B}" type="presParOf" srcId="{16B0AE9F-6CE7-4D7A-8B9B-FACE776996A6}" destId="{247E2472-12D1-4EC0-8CD8-07AF86BF5248}" srcOrd="0" destOrd="0" presId="urn:microsoft.com/office/officeart/2005/8/layout/hierarchy2"/>
    <dgm:cxn modelId="{A4B7B9EB-5899-45C7-BD21-5F290D8B9BA5}" type="presParOf" srcId="{16B0AE9F-6CE7-4D7A-8B9B-FACE776996A6}" destId="{448FD0B3-34A0-4D87-A0A9-56250B8941CB}" srcOrd="1" destOrd="0" presId="urn:microsoft.com/office/officeart/2005/8/layout/hierarchy2"/>
    <dgm:cxn modelId="{5F5EDD1B-A2B1-4047-B3CF-34D0F598C044}" type="presParOf" srcId="{448FD0B3-34A0-4D87-A0A9-56250B8941CB}" destId="{61A45FCD-0D03-4C76-9694-8AB8A501D4B7}" srcOrd="0" destOrd="0" presId="urn:microsoft.com/office/officeart/2005/8/layout/hierarchy2"/>
    <dgm:cxn modelId="{72301B94-995B-46C7-9772-4E5F8008BC89}" type="presParOf" srcId="{61A45FCD-0D03-4C76-9694-8AB8A501D4B7}" destId="{E124B349-1D80-4AAC-997A-E7B7A67DAE60}" srcOrd="0" destOrd="0" presId="urn:microsoft.com/office/officeart/2005/8/layout/hierarchy2"/>
    <dgm:cxn modelId="{277B8DE4-5466-417B-92D2-1A44E958D485}" type="presParOf" srcId="{448FD0B3-34A0-4D87-A0A9-56250B8941CB}" destId="{B23118CA-1E74-4D75-8C1A-69C051282F98}" srcOrd="1" destOrd="0" presId="urn:microsoft.com/office/officeart/2005/8/layout/hierarchy2"/>
    <dgm:cxn modelId="{08CA2398-4B50-43EF-8E1F-718D8E5B803D}" type="presParOf" srcId="{B23118CA-1E74-4D75-8C1A-69C051282F98}" destId="{0FA27C2E-7355-4D9C-8A46-8E6FBE36F3C1}" srcOrd="0" destOrd="0" presId="urn:microsoft.com/office/officeart/2005/8/layout/hierarchy2"/>
    <dgm:cxn modelId="{4FC1A0D7-BBAC-482C-AEC0-19D08BFAA178}" type="presParOf" srcId="{B23118CA-1E74-4D75-8C1A-69C051282F98}" destId="{746BE36A-AC12-4742-9B98-F8C42CBCD783}" srcOrd="1" destOrd="0" presId="urn:microsoft.com/office/officeart/2005/8/layout/hierarchy2"/>
    <dgm:cxn modelId="{8E7A3C0A-4815-4FE9-9597-1E2917D8F0EA}" type="presParOf" srcId="{CB9F4808-887F-4FE3-97E1-89E49AB59514}" destId="{6B65FD23-035C-4F23-834F-8CC30DE2F8E0}" srcOrd="2" destOrd="0" presId="urn:microsoft.com/office/officeart/2005/8/layout/hierarchy2"/>
    <dgm:cxn modelId="{11638662-F003-47C8-94DB-62FF4C8B1FC6}" type="presParOf" srcId="{6B65FD23-035C-4F23-834F-8CC30DE2F8E0}" destId="{F022E7AA-EEC6-4108-A764-A6E06EA3B5A1}" srcOrd="0" destOrd="0" presId="urn:microsoft.com/office/officeart/2005/8/layout/hierarchy2"/>
    <dgm:cxn modelId="{9A5BB445-2916-4B06-A35F-323586654DE5}" type="presParOf" srcId="{CB9F4808-887F-4FE3-97E1-89E49AB59514}" destId="{51959266-1E5F-4EB5-95B6-192F3380637D}" srcOrd="3" destOrd="0" presId="urn:microsoft.com/office/officeart/2005/8/layout/hierarchy2"/>
    <dgm:cxn modelId="{72DD3021-41FC-455B-815A-6873F8301D1F}" type="presParOf" srcId="{51959266-1E5F-4EB5-95B6-192F3380637D}" destId="{BBCFE813-DE5A-42C7-84B4-14D4EAB89230}" srcOrd="0" destOrd="0" presId="urn:microsoft.com/office/officeart/2005/8/layout/hierarchy2"/>
    <dgm:cxn modelId="{DE4F0E1F-5FEF-4034-A7F4-4213383C7541}" type="presParOf" srcId="{51959266-1E5F-4EB5-95B6-192F3380637D}" destId="{B10BEC3C-EEBB-40DD-8E6B-524A4DAB48EA}" srcOrd="1" destOrd="0" presId="urn:microsoft.com/office/officeart/2005/8/layout/hierarchy2"/>
    <dgm:cxn modelId="{C4434711-F11F-43EB-8014-201BEA93204D}" type="presParOf" srcId="{B10BEC3C-EEBB-40DD-8E6B-524A4DAB48EA}" destId="{EAE21518-F87C-443C-A27C-534375DCB579}" srcOrd="0" destOrd="0" presId="urn:microsoft.com/office/officeart/2005/8/layout/hierarchy2"/>
    <dgm:cxn modelId="{451B0171-387B-4754-AE30-8EB4E660A2B1}" type="presParOf" srcId="{EAE21518-F87C-443C-A27C-534375DCB579}" destId="{B70DE914-225A-424F-A0D7-A5F18031CDDB}" srcOrd="0" destOrd="0" presId="urn:microsoft.com/office/officeart/2005/8/layout/hierarchy2"/>
    <dgm:cxn modelId="{BD86D055-3259-4873-B0CF-965401888C92}" type="presParOf" srcId="{B10BEC3C-EEBB-40DD-8E6B-524A4DAB48EA}" destId="{4CD46A9D-D602-4BF8-B0D5-3ED0639C092B}" srcOrd="1" destOrd="0" presId="urn:microsoft.com/office/officeart/2005/8/layout/hierarchy2"/>
    <dgm:cxn modelId="{07417008-A16A-4203-9157-77F17E6CA17B}" type="presParOf" srcId="{4CD46A9D-D602-4BF8-B0D5-3ED0639C092B}" destId="{27B08D93-3399-4975-913F-941AD7EB1B9C}" srcOrd="0" destOrd="0" presId="urn:microsoft.com/office/officeart/2005/8/layout/hierarchy2"/>
    <dgm:cxn modelId="{6E34632F-6955-4F12-9E38-A999BBB49A5B}" type="presParOf" srcId="{4CD46A9D-D602-4BF8-B0D5-3ED0639C092B}" destId="{7888D535-C350-4E4E-90A6-820D6A4FFA83}" srcOrd="1" destOrd="0" presId="urn:microsoft.com/office/officeart/2005/8/layout/hierarchy2"/>
    <dgm:cxn modelId="{6F4738C5-982D-4184-A770-97971C733202}" type="presParOf" srcId="{CB9F4808-887F-4FE3-97E1-89E49AB59514}" destId="{D0C59B51-2700-4078-916D-2400AB503C98}" srcOrd="4" destOrd="0" presId="urn:microsoft.com/office/officeart/2005/8/layout/hierarchy2"/>
    <dgm:cxn modelId="{49732997-4EF4-4D82-82A5-9BA60E20AE69}" type="presParOf" srcId="{D0C59B51-2700-4078-916D-2400AB503C98}" destId="{D6CCA67F-2729-4280-A3D4-14DA9435C45B}" srcOrd="0" destOrd="0" presId="urn:microsoft.com/office/officeart/2005/8/layout/hierarchy2"/>
    <dgm:cxn modelId="{2F4350E6-735D-4ECE-BFE0-712CA2CEDE18}" type="presParOf" srcId="{CB9F4808-887F-4FE3-97E1-89E49AB59514}" destId="{8D63566A-6E2B-4033-BA8F-D897A6A55139}" srcOrd="5" destOrd="0" presId="urn:microsoft.com/office/officeart/2005/8/layout/hierarchy2"/>
    <dgm:cxn modelId="{AB63B4C0-C6DC-44A2-A105-F51939705351}" type="presParOf" srcId="{8D63566A-6E2B-4033-BA8F-D897A6A55139}" destId="{DD6F33E3-D3DF-42F8-9565-4A29A9927E3E}" srcOrd="0" destOrd="0" presId="urn:microsoft.com/office/officeart/2005/8/layout/hierarchy2"/>
    <dgm:cxn modelId="{0679B815-C3DA-4183-9274-B29FECDBC21A}" type="presParOf" srcId="{8D63566A-6E2B-4033-BA8F-D897A6A55139}" destId="{E38906F6-51F9-4785-B84A-01B8B8E08A6C}" srcOrd="1" destOrd="0" presId="urn:microsoft.com/office/officeart/2005/8/layout/hierarchy2"/>
    <dgm:cxn modelId="{C2D22FC5-B579-406E-8B50-25BB264C3F8D}" type="presParOf" srcId="{E38906F6-51F9-4785-B84A-01B8B8E08A6C}" destId="{E473844A-77FE-488E-8A09-8967CFB30AA7}" srcOrd="0" destOrd="0" presId="urn:microsoft.com/office/officeart/2005/8/layout/hierarchy2"/>
    <dgm:cxn modelId="{B8186453-ABB6-4115-89A7-E9990A6701A5}" type="presParOf" srcId="{E473844A-77FE-488E-8A09-8967CFB30AA7}" destId="{B0E25899-AE57-4206-969B-1693C61E80BF}" srcOrd="0" destOrd="0" presId="urn:microsoft.com/office/officeart/2005/8/layout/hierarchy2"/>
    <dgm:cxn modelId="{CCB8209E-F72F-4462-8AC2-ABF810B3DB60}" type="presParOf" srcId="{E38906F6-51F9-4785-B84A-01B8B8E08A6C}" destId="{C4B9D063-9FF2-4C3F-B3FA-9D19BFFFED86}" srcOrd="1" destOrd="0" presId="urn:microsoft.com/office/officeart/2005/8/layout/hierarchy2"/>
    <dgm:cxn modelId="{FD39AFB8-BAE0-4F36-A5EE-48149DCC316A}" type="presParOf" srcId="{C4B9D063-9FF2-4C3F-B3FA-9D19BFFFED86}" destId="{ED9FB95E-FD7B-49B9-ACEC-4AAD56577FBD}" srcOrd="0" destOrd="0" presId="urn:microsoft.com/office/officeart/2005/8/layout/hierarchy2"/>
    <dgm:cxn modelId="{9B0A51A5-1B82-4F73-BD26-C4D3EFBBD186}" type="presParOf" srcId="{C4B9D063-9FF2-4C3F-B3FA-9D19BFFFED86}" destId="{276DD498-9BD6-45F6-A4D5-CE8D6CBFEC9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04/09/2021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04/09/2021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04/09/2021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04/09/2021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04/09/2021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04/09/2021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04/09/2021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04/09/2021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04/09/2021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04/09/2021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04/09/2021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2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pPr/>
              <a:t>04/09/2021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sz="3200" b="1" dirty="0" smtClean="0"/>
              <a:t/>
            </a:r>
            <a:br>
              <a:rPr lang="it-IT" sz="3200" b="1" dirty="0" smtClean="0"/>
            </a:br>
            <a:r>
              <a:rPr lang="it-IT" sz="2000" b="1" dirty="0" smtClean="0">
                <a:solidFill>
                  <a:srgbClr val="FF0000"/>
                </a:solidFill>
              </a:rPr>
              <a:t>PROT. N. 5231 – 05 DEL 04/09/2021</a:t>
            </a:r>
            <a:r>
              <a:rPr lang="it-IT" sz="3200" b="1" dirty="0"/>
              <a:t/>
            </a:r>
            <a:br>
              <a:rPr lang="it-IT" sz="3200" b="1" dirty="0"/>
            </a:br>
            <a:r>
              <a:rPr lang="it-IT" sz="3200" b="1" dirty="0" smtClean="0"/>
              <a:t/>
            </a:r>
            <a:br>
              <a:rPr lang="it-IT" sz="3200" b="1" dirty="0" smtClean="0"/>
            </a:br>
            <a:r>
              <a:rPr lang="it-IT" sz="3600" b="1" dirty="0" smtClean="0"/>
              <a:t>PUNTI DI ACCESSO/USCITA</a:t>
            </a:r>
            <a:br>
              <a:rPr lang="it-IT" sz="3600" b="1" dirty="0" smtClean="0"/>
            </a:br>
            <a:r>
              <a:rPr lang="it-IT" sz="3600" b="1" dirty="0" err="1" smtClean="0"/>
              <a:t>a.s.</a:t>
            </a:r>
            <a:r>
              <a:rPr lang="it-IT" sz="3600" b="1" dirty="0" smtClean="0"/>
              <a:t> 2021/2022</a:t>
            </a:r>
            <a:endParaRPr lang="it-IT" sz="3600" b="1" dirty="0"/>
          </a:p>
        </p:txBody>
      </p:sp>
      <p:pic>
        <p:nvPicPr>
          <p:cNvPr id="1026" name="Immagine 2" descr="C:\Users\Marino\Downloads\carta intestata con .ed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784"/>
          <a:stretch>
            <a:fillRect/>
          </a:stretch>
        </p:blipFill>
        <p:spPr bwMode="auto">
          <a:xfrm>
            <a:off x="1691680" y="620688"/>
            <a:ext cx="6116638" cy="137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tangolo 2"/>
          <p:cNvSpPr/>
          <p:nvPr/>
        </p:nvSpPr>
        <p:spPr>
          <a:xfrm>
            <a:off x="3635896" y="4365104"/>
            <a:ext cx="3222104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5000"/>
              </a:lnSpc>
            </a:pPr>
            <a:r>
              <a:rPr lang="it-IT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DIRIGENTE SCOLASTICO</a:t>
            </a:r>
          </a:p>
          <a:p>
            <a:pPr algn="r">
              <a:lnSpc>
                <a:spcPct val="115000"/>
              </a:lnSpc>
            </a:pPr>
            <a:r>
              <a:rPr lang="it-IT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Dott.ssa Rachele Anna Donnici </a:t>
            </a:r>
            <a:r>
              <a:rPr lang="it-IT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it-IT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it-IT" sz="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firma autografa sostituita a mezzo stampa.</a:t>
            </a:r>
            <a:endParaRPr lang="it-IT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123728" y="4077072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Allegato al Regolamento di Istituto</a:t>
            </a:r>
          </a:p>
          <a:p>
            <a:r>
              <a:rPr lang="it-IT" dirty="0" smtClean="0"/>
              <a:t>Approvato dal C.I. in data 03/09/2021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10976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149512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SCUOLA PRIMARIA </a:t>
            </a:r>
          </a:p>
          <a:p>
            <a:pPr algn="ctr"/>
            <a:r>
              <a:rPr lang="it-IT" sz="2400" b="1" dirty="0"/>
              <a:t>PLESSO </a:t>
            </a:r>
            <a:r>
              <a:rPr lang="it-IT" sz="2400" b="1" dirty="0" smtClean="0"/>
              <a:t>‘SORRENTI’ </a:t>
            </a:r>
          </a:p>
          <a:p>
            <a:pPr algn="ctr"/>
            <a:r>
              <a:rPr lang="it-IT" sz="2400" b="1" dirty="0" smtClean="0"/>
              <a:t>SEDE CHIOCCIOLA</a:t>
            </a:r>
          </a:p>
          <a:p>
            <a:pPr algn="ctr"/>
            <a:r>
              <a:rPr lang="it-IT" sz="2400" b="1" dirty="0" smtClean="0"/>
              <a:t> </a:t>
            </a:r>
          </a:p>
          <a:p>
            <a:pPr algn="ctr"/>
            <a:r>
              <a:rPr lang="it-IT" sz="2400" b="1" dirty="0" smtClean="0"/>
              <a:t> ORARIO ENTRATA </a:t>
            </a:r>
            <a:endParaRPr lang="it-IT" sz="2400" b="1" dirty="0"/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4254799397"/>
              </p:ext>
            </p:extLst>
          </p:nvPr>
        </p:nvGraphicFramePr>
        <p:xfrm>
          <a:off x="395536" y="1845310"/>
          <a:ext cx="8091899" cy="5002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8868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149512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SCUOLA PRIMARIA </a:t>
            </a:r>
          </a:p>
          <a:p>
            <a:pPr algn="ctr"/>
            <a:r>
              <a:rPr lang="it-IT" sz="2400" b="1" dirty="0"/>
              <a:t>PLESSO </a:t>
            </a:r>
            <a:r>
              <a:rPr lang="it-IT" sz="2400" b="1" dirty="0" smtClean="0"/>
              <a:t>‘SORRENTI’ </a:t>
            </a:r>
          </a:p>
          <a:p>
            <a:pPr algn="ctr"/>
            <a:r>
              <a:rPr lang="it-IT" sz="2400" b="1" dirty="0" smtClean="0"/>
              <a:t>SEDE CHIOCCIOLA</a:t>
            </a:r>
          </a:p>
          <a:p>
            <a:pPr algn="ctr"/>
            <a:r>
              <a:rPr lang="it-IT" sz="2400" b="1" dirty="0" smtClean="0"/>
              <a:t> </a:t>
            </a:r>
          </a:p>
          <a:p>
            <a:pPr algn="ctr"/>
            <a:r>
              <a:rPr lang="it-IT" sz="2400" b="1" dirty="0" smtClean="0"/>
              <a:t> ORARIO USCITA </a:t>
            </a:r>
            <a:endParaRPr lang="it-IT" sz="2400" b="1" dirty="0"/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2782766419"/>
              </p:ext>
            </p:extLst>
          </p:nvPr>
        </p:nvGraphicFramePr>
        <p:xfrm>
          <a:off x="395536" y="1412776"/>
          <a:ext cx="8748464" cy="5434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8868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SUDDIVISIONE CLASSI PRIMARIA SORRENTI</a:t>
            </a:r>
            <a:endParaRPr lang="it-IT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813581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8970864"/>
              </p:ext>
            </p:extLst>
          </p:nvPr>
        </p:nvGraphicFramePr>
        <p:xfrm>
          <a:off x="206515" y="818710"/>
          <a:ext cx="6435715" cy="4590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395536" y="149512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SCUOLA PRIMARIA PLESSO VIA DEL SOLE </a:t>
            </a:r>
          </a:p>
          <a:p>
            <a:pPr algn="ctr"/>
            <a:r>
              <a:rPr lang="it-IT" sz="2400" b="1" dirty="0" smtClean="0"/>
              <a:t> ORARIO ENTRATA</a:t>
            </a:r>
            <a:endParaRPr lang="it-IT" sz="2400" b="1" dirty="0"/>
          </a:p>
        </p:txBody>
      </p:sp>
      <p:sp>
        <p:nvSpPr>
          <p:cNvPr id="2" name="Rettangolo 1"/>
          <p:cNvSpPr/>
          <p:nvPr/>
        </p:nvSpPr>
        <p:spPr>
          <a:xfrm>
            <a:off x="7046116" y="1628800"/>
            <a:ext cx="1981379" cy="2970330"/>
          </a:xfrm>
          <a:prstGeom prst="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100" b="1" dirty="0" smtClean="0">
                <a:solidFill>
                  <a:schemeClr val="tx1"/>
                </a:solidFill>
              </a:rPr>
              <a:t>OGNI CLASSE ENTRA DIRETTAMENTE NELLA PROPRIA AULA</a:t>
            </a:r>
            <a:endParaRPr lang="it-IT" sz="2100" b="1" dirty="0">
              <a:solidFill>
                <a:schemeClr val="tx1"/>
              </a:solidFill>
            </a:endParaRPr>
          </a:p>
        </p:txBody>
      </p:sp>
      <p:sp>
        <p:nvSpPr>
          <p:cNvPr id="8" name="Freccia a destra 7"/>
          <p:cNvSpPr/>
          <p:nvPr/>
        </p:nvSpPr>
        <p:spPr>
          <a:xfrm>
            <a:off x="6731351" y="1898830"/>
            <a:ext cx="225025" cy="90010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6750571" y="3429000"/>
            <a:ext cx="225025" cy="90010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a destra 10"/>
          <p:cNvSpPr/>
          <p:nvPr/>
        </p:nvSpPr>
        <p:spPr>
          <a:xfrm>
            <a:off x="6741798" y="4149080"/>
            <a:ext cx="225025" cy="90010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a destra 11"/>
          <p:cNvSpPr/>
          <p:nvPr/>
        </p:nvSpPr>
        <p:spPr>
          <a:xfrm>
            <a:off x="6727659" y="2663915"/>
            <a:ext cx="225025" cy="90010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5705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7900605"/>
              </p:ext>
            </p:extLst>
          </p:nvPr>
        </p:nvGraphicFramePr>
        <p:xfrm>
          <a:off x="159045" y="717312"/>
          <a:ext cx="6552037" cy="5366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395536" y="149512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SCUOLA PRIMARIA PLESSO VIA DEL SOLE </a:t>
            </a:r>
          </a:p>
          <a:p>
            <a:pPr algn="ctr"/>
            <a:r>
              <a:rPr lang="it-IT" sz="2400" b="1" dirty="0" smtClean="0"/>
              <a:t> ORARIO USCITA</a:t>
            </a:r>
            <a:endParaRPr lang="it-IT" sz="2400" b="1" dirty="0"/>
          </a:p>
        </p:txBody>
      </p:sp>
      <p:sp>
        <p:nvSpPr>
          <p:cNvPr id="2" name="Rettangolo 1"/>
          <p:cNvSpPr/>
          <p:nvPr/>
        </p:nvSpPr>
        <p:spPr>
          <a:xfrm>
            <a:off x="7092280" y="1571612"/>
            <a:ext cx="1908876" cy="3657588"/>
          </a:xfrm>
          <a:prstGeom prst="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chemeClr val="tx1"/>
                </a:solidFill>
              </a:rPr>
              <a:t>OGNI CLASSE ESCE DIRETTAMENTE DALLA PROPRIA AULA</a:t>
            </a:r>
            <a:endParaRPr lang="it-IT" sz="2000" b="1" dirty="0">
              <a:solidFill>
                <a:schemeClr val="tx1"/>
              </a:solidFill>
            </a:endParaRPr>
          </a:p>
        </p:txBody>
      </p:sp>
      <p:sp>
        <p:nvSpPr>
          <p:cNvPr id="15" name="Freccia a destra 14"/>
          <p:cNvSpPr/>
          <p:nvPr/>
        </p:nvSpPr>
        <p:spPr>
          <a:xfrm>
            <a:off x="6808968" y="1808820"/>
            <a:ext cx="225025" cy="90010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Freccia a destra 16"/>
          <p:cNvSpPr/>
          <p:nvPr/>
        </p:nvSpPr>
        <p:spPr>
          <a:xfrm>
            <a:off x="6802854" y="3861048"/>
            <a:ext cx="225025" cy="90010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Freccia a destra 17"/>
          <p:cNvSpPr/>
          <p:nvPr/>
        </p:nvSpPr>
        <p:spPr>
          <a:xfrm>
            <a:off x="6805276" y="2573905"/>
            <a:ext cx="225025" cy="90010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Freccia a destra 18"/>
          <p:cNvSpPr/>
          <p:nvPr/>
        </p:nvSpPr>
        <p:spPr>
          <a:xfrm>
            <a:off x="6821894" y="4797152"/>
            <a:ext cx="225025" cy="90010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2819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85720" y="214290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SCUOLA SECONDARIA DI PRIMO GRADO – PRIMO GRUPPO ORARIO ENTRATA E USCITA</a:t>
            </a:r>
            <a:endParaRPr lang="it-IT" sz="2400" b="1" dirty="0"/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91648975"/>
              </p:ext>
            </p:extLst>
          </p:nvPr>
        </p:nvGraphicFramePr>
        <p:xfrm>
          <a:off x="214282" y="428604"/>
          <a:ext cx="8715404" cy="6215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32868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85720" y="214290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SCUOLA SECONDARIA DI PRIMO GRADO – SECONDO GRUPPO ORARIO ENTRATA E USCITA</a:t>
            </a:r>
            <a:endParaRPr lang="it-IT" sz="2400" b="1" dirty="0"/>
          </a:p>
        </p:txBody>
      </p:sp>
      <p:grpSp>
        <p:nvGrpSpPr>
          <p:cNvPr id="176" name="Gruppo 175"/>
          <p:cNvGrpSpPr/>
          <p:nvPr/>
        </p:nvGrpSpPr>
        <p:grpSpPr>
          <a:xfrm>
            <a:off x="2597468" y="2200307"/>
            <a:ext cx="65834" cy="1316696"/>
            <a:chOff x="2218445" y="1847058"/>
            <a:chExt cx="65834" cy="1316696"/>
          </a:xfrm>
        </p:grpSpPr>
        <p:sp>
          <p:nvSpPr>
            <p:cNvPr id="264" name="Connettore 1 3"/>
            <p:cNvSpPr/>
            <p:nvPr/>
          </p:nvSpPr>
          <p:spPr>
            <a:xfrm rot="17630933">
              <a:off x="1593014" y="2495769"/>
              <a:ext cx="1316696" cy="1927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9636"/>
                  </a:moveTo>
                  <a:lnTo>
                    <a:pt x="1316696" y="9636"/>
                  </a:lnTo>
                </a:path>
              </a:pathLst>
            </a:custGeom>
            <a:noFill/>
          </p:spPr>
          <p:style>
            <a:lnRef idx="2">
              <a:schemeClr val="dk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5" name="Connettore 1 4"/>
            <p:cNvSpPr/>
            <p:nvPr/>
          </p:nvSpPr>
          <p:spPr>
            <a:xfrm rot="17630933">
              <a:off x="2218445" y="2472488"/>
              <a:ext cx="65834" cy="658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500" b="1" kern="1200"/>
            </a:p>
          </p:txBody>
        </p:sp>
      </p:grpSp>
      <p:grpSp>
        <p:nvGrpSpPr>
          <p:cNvPr id="177" name="Gruppo 176"/>
          <p:cNvGrpSpPr/>
          <p:nvPr/>
        </p:nvGrpSpPr>
        <p:grpSpPr>
          <a:xfrm>
            <a:off x="2896573" y="2013420"/>
            <a:ext cx="635322" cy="486197"/>
            <a:chOff x="2517550" y="1660171"/>
            <a:chExt cx="635322" cy="486197"/>
          </a:xfrm>
          <a:solidFill>
            <a:schemeClr val="accent6">
              <a:lumMod val="75000"/>
            </a:schemeClr>
          </a:solidFill>
        </p:grpSpPr>
        <p:sp>
          <p:nvSpPr>
            <p:cNvPr id="262" name="Rettangolo arrotondato 261"/>
            <p:cNvSpPr/>
            <p:nvPr/>
          </p:nvSpPr>
          <p:spPr>
            <a:xfrm>
              <a:off x="2517550" y="1660171"/>
              <a:ext cx="635322" cy="486197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3" name="Rettangolo 262"/>
            <p:cNvSpPr/>
            <p:nvPr/>
          </p:nvSpPr>
          <p:spPr>
            <a:xfrm>
              <a:off x="2531790" y="1674411"/>
              <a:ext cx="606842" cy="45771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800" b="1" kern="1200" dirty="0" smtClean="0"/>
                <a:t>1 B</a:t>
              </a:r>
              <a:endParaRPr lang="it-IT" sz="1800" b="1" kern="1200" dirty="0"/>
            </a:p>
          </p:txBody>
        </p:sp>
      </p:grpSp>
      <p:grpSp>
        <p:nvGrpSpPr>
          <p:cNvPr id="178" name="Gruppo 177"/>
          <p:cNvGrpSpPr/>
          <p:nvPr/>
        </p:nvGrpSpPr>
        <p:grpSpPr>
          <a:xfrm>
            <a:off x="3531895" y="2243209"/>
            <a:ext cx="532374" cy="26618"/>
            <a:chOff x="3152872" y="1889960"/>
            <a:chExt cx="532374" cy="26618"/>
          </a:xfrm>
        </p:grpSpPr>
        <p:sp>
          <p:nvSpPr>
            <p:cNvPr id="260" name="Connettore 1 7"/>
            <p:cNvSpPr/>
            <p:nvPr/>
          </p:nvSpPr>
          <p:spPr>
            <a:xfrm>
              <a:off x="3152872" y="1893633"/>
              <a:ext cx="532374" cy="1927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9636"/>
                  </a:moveTo>
                  <a:lnTo>
                    <a:pt x="532374" y="9636"/>
                  </a:lnTo>
                </a:path>
              </a:pathLst>
            </a:custGeom>
            <a:noFill/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1" name="Connettore 1 8"/>
            <p:cNvSpPr/>
            <p:nvPr/>
          </p:nvSpPr>
          <p:spPr>
            <a:xfrm>
              <a:off x="3405750" y="1889960"/>
              <a:ext cx="26618" cy="266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1400" b="1" kern="1200"/>
            </a:p>
          </p:txBody>
        </p:sp>
      </p:grpSp>
      <p:grpSp>
        <p:nvGrpSpPr>
          <p:cNvPr id="179" name="Gruppo 178"/>
          <p:cNvGrpSpPr/>
          <p:nvPr/>
        </p:nvGrpSpPr>
        <p:grpSpPr>
          <a:xfrm>
            <a:off x="4064269" y="2005361"/>
            <a:ext cx="1966018" cy="502315"/>
            <a:chOff x="3685246" y="1652112"/>
            <a:chExt cx="1966018" cy="502315"/>
          </a:xfrm>
          <a:solidFill>
            <a:schemeClr val="accent6">
              <a:lumMod val="75000"/>
            </a:schemeClr>
          </a:solidFill>
        </p:grpSpPr>
        <p:sp>
          <p:nvSpPr>
            <p:cNvPr id="258" name="Rettangolo arrotondato 257"/>
            <p:cNvSpPr/>
            <p:nvPr/>
          </p:nvSpPr>
          <p:spPr>
            <a:xfrm>
              <a:off x="3685246" y="1652112"/>
              <a:ext cx="1966018" cy="50231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9" name="Rettangolo 258"/>
            <p:cNvSpPr/>
            <p:nvPr/>
          </p:nvSpPr>
          <p:spPr>
            <a:xfrm>
              <a:off x="3699958" y="1666824"/>
              <a:ext cx="1936594" cy="47289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400" b="1" kern="1200" dirty="0" smtClean="0"/>
                <a:t>PIANO TERRA</a:t>
              </a:r>
              <a:endParaRPr lang="it-IT" sz="1400" b="1" kern="1200" dirty="0"/>
            </a:p>
          </p:txBody>
        </p:sp>
      </p:grpSp>
      <p:grpSp>
        <p:nvGrpSpPr>
          <p:cNvPr id="180" name="Gruppo 179"/>
          <p:cNvGrpSpPr/>
          <p:nvPr/>
        </p:nvGrpSpPr>
        <p:grpSpPr>
          <a:xfrm>
            <a:off x="6030288" y="2243209"/>
            <a:ext cx="532374" cy="26618"/>
            <a:chOff x="5651265" y="1889960"/>
            <a:chExt cx="532374" cy="26618"/>
          </a:xfrm>
        </p:grpSpPr>
        <p:sp>
          <p:nvSpPr>
            <p:cNvPr id="256" name="Connettore 1 11"/>
            <p:cNvSpPr/>
            <p:nvPr/>
          </p:nvSpPr>
          <p:spPr>
            <a:xfrm>
              <a:off x="5651265" y="1893633"/>
              <a:ext cx="532374" cy="1927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9636"/>
                  </a:moveTo>
                  <a:lnTo>
                    <a:pt x="532374" y="9636"/>
                  </a:lnTo>
                </a:path>
              </a:pathLst>
            </a:custGeom>
            <a:noFill/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7" name="Connettore 1 12"/>
            <p:cNvSpPr/>
            <p:nvPr/>
          </p:nvSpPr>
          <p:spPr>
            <a:xfrm>
              <a:off x="5904142" y="1889960"/>
              <a:ext cx="26618" cy="266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1400" b="1" kern="1200"/>
            </a:p>
          </p:txBody>
        </p:sp>
      </p:grpSp>
      <p:grpSp>
        <p:nvGrpSpPr>
          <p:cNvPr id="181" name="Gruppo 180"/>
          <p:cNvGrpSpPr/>
          <p:nvPr/>
        </p:nvGrpSpPr>
        <p:grpSpPr>
          <a:xfrm>
            <a:off x="6562662" y="2019955"/>
            <a:ext cx="2523494" cy="473127"/>
            <a:chOff x="6183639" y="1666706"/>
            <a:chExt cx="2523494" cy="473127"/>
          </a:xfrm>
          <a:solidFill>
            <a:schemeClr val="accent6">
              <a:lumMod val="75000"/>
            </a:schemeClr>
          </a:solidFill>
        </p:grpSpPr>
        <p:sp>
          <p:nvSpPr>
            <p:cNvPr id="254" name="Rettangolo arrotondato 253"/>
            <p:cNvSpPr/>
            <p:nvPr/>
          </p:nvSpPr>
          <p:spPr>
            <a:xfrm>
              <a:off x="6183639" y="1666706"/>
              <a:ext cx="2523494" cy="473127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5" name="Rettangolo 254"/>
            <p:cNvSpPr/>
            <p:nvPr/>
          </p:nvSpPr>
          <p:spPr>
            <a:xfrm>
              <a:off x="6197496" y="1680563"/>
              <a:ext cx="2495780" cy="44541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400" b="1" kern="1200" dirty="0" smtClean="0"/>
                <a:t>ENTRATA LATO CAMPETTO </a:t>
              </a:r>
              <a:endParaRPr lang="it-IT" sz="1400" b="1" kern="1200" dirty="0"/>
            </a:p>
          </p:txBody>
        </p:sp>
      </p:grpSp>
      <p:grpSp>
        <p:nvGrpSpPr>
          <p:cNvPr id="182" name="Gruppo 181"/>
          <p:cNvGrpSpPr/>
          <p:nvPr/>
        </p:nvGrpSpPr>
        <p:grpSpPr>
          <a:xfrm>
            <a:off x="2610292" y="2757855"/>
            <a:ext cx="40186" cy="803734"/>
            <a:chOff x="2231269" y="2404606"/>
            <a:chExt cx="40186" cy="803734"/>
          </a:xfrm>
        </p:grpSpPr>
        <p:sp>
          <p:nvSpPr>
            <p:cNvPr id="252" name="Connettore 1 15"/>
            <p:cNvSpPr/>
            <p:nvPr/>
          </p:nvSpPr>
          <p:spPr>
            <a:xfrm rot="18688879">
              <a:off x="1849495" y="2796836"/>
              <a:ext cx="803734" cy="1927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9636"/>
                  </a:moveTo>
                  <a:lnTo>
                    <a:pt x="803734" y="9636"/>
                  </a:lnTo>
                </a:path>
              </a:pathLst>
            </a:custGeom>
            <a:noFill/>
          </p:spPr>
          <p:style>
            <a:lnRef idx="2">
              <a:schemeClr val="dk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3" name="Connettore 1 16"/>
            <p:cNvSpPr/>
            <p:nvPr/>
          </p:nvSpPr>
          <p:spPr>
            <a:xfrm rot="18688879">
              <a:off x="2231269" y="2786379"/>
              <a:ext cx="40186" cy="401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500" b="1" kern="1200"/>
            </a:p>
          </p:txBody>
        </p:sp>
      </p:grpSp>
      <p:grpSp>
        <p:nvGrpSpPr>
          <p:cNvPr id="183" name="Gruppo 182"/>
          <p:cNvGrpSpPr/>
          <p:nvPr/>
        </p:nvGrpSpPr>
        <p:grpSpPr>
          <a:xfrm>
            <a:off x="2896573" y="2615555"/>
            <a:ext cx="635322" cy="486197"/>
            <a:chOff x="2517550" y="2262306"/>
            <a:chExt cx="635322" cy="486197"/>
          </a:xfrm>
        </p:grpSpPr>
        <p:sp>
          <p:nvSpPr>
            <p:cNvPr id="250" name="Rettangolo arrotondato 249"/>
            <p:cNvSpPr/>
            <p:nvPr/>
          </p:nvSpPr>
          <p:spPr>
            <a:xfrm>
              <a:off x="2517550" y="2262306"/>
              <a:ext cx="635322" cy="486197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1" name="Rettangolo 250"/>
            <p:cNvSpPr/>
            <p:nvPr/>
          </p:nvSpPr>
          <p:spPr>
            <a:xfrm>
              <a:off x="2531790" y="2276546"/>
              <a:ext cx="606842" cy="4577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800" b="1" kern="1200" dirty="0" smtClean="0"/>
                <a:t>2 B</a:t>
              </a:r>
              <a:endParaRPr lang="it-IT" sz="1800" b="1" kern="1200" dirty="0"/>
            </a:p>
          </p:txBody>
        </p:sp>
      </p:grpSp>
      <p:grpSp>
        <p:nvGrpSpPr>
          <p:cNvPr id="184" name="Gruppo 183"/>
          <p:cNvGrpSpPr/>
          <p:nvPr/>
        </p:nvGrpSpPr>
        <p:grpSpPr>
          <a:xfrm>
            <a:off x="3531895" y="2845345"/>
            <a:ext cx="532374" cy="26618"/>
            <a:chOff x="3152872" y="2492096"/>
            <a:chExt cx="532374" cy="26618"/>
          </a:xfrm>
        </p:grpSpPr>
        <p:sp>
          <p:nvSpPr>
            <p:cNvPr id="248" name="Connettore 1 19"/>
            <p:cNvSpPr/>
            <p:nvPr/>
          </p:nvSpPr>
          <p:spPr>
            <a:xfrm>
              <a:off x="3152872" y="2495769"/>
              <a:ext cx="532374" cy="1927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9636"/>
                  </a:moveTo>
                  <a:lnTo>
                    <a:pt x="532374" y="9636"/>
                  </a:lnTo>
                </a:path>
              </a:pathLst>
            </a:custGeom>
            <a:noFill/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9" name="Connettore 1 20"/>
            <p:cNvSpPr/>
            <p:nvPr/>
          </p:nvSpPr>
          <p:spPr>
            <a:xfrm>
              <a:off x="3405750" y="2492096"/>
              <a:ext cx="26618" cy="266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1400" b="1" kern="1200"/>
            </a:p>
          </p:txBody>
        </p:sp>
      </p:grpSp>
      <p:grpSp>
        <p:nvGrpSpPr>
          <p:cNvPr id="185" name="Gruppo 184"/>
          <p:cNvGrpSpPr/>
          <p:nvPr/>
        </p:nvGrpSpPr>
        <p:grpSpPr>
          <a:xfrm>
            <a:off x="4064269" y="2607497"/>
            <a:ext cx="1966018" cy="502315"/>
            <a:chOff x="3685246" y="2254248"/>
            <a:chExt cx="1966018" cy="502315"/>
          </a:xfrm>
        </p:grpSpPr>
        <p:sp>
          <p:nvSpPr>
            <p:cNvPr id="246" name="Rettangolo arrotondato 245"/>
            <p:cNvSpPr/>
            <p:nvPr/>
          </p:nvSpPr>
          <p:spPr>
            <a:xfrm>
              <a:off x="3685246" y="2254248"/>
              <a:ext cx="1966018" cy="502315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7" name="Rettangolo 246"/>
            <p:cNvSpPr/>
            <p:nvPr/>
          </p:nvSpPr>
          <p:spPr>
            <a:xfrm>
              <a:off x="3699958" y="2268960"/>
              <a:ext cx="1936594" cy="4728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400" b="1" kern="1200" dirty="0" smtClean="0"/>
                <a:t>PIANO TERRA</a:t>
              </a:r>
              <a:endParaRPr lang="it-IT" sz="1400" b="1" kern="1200" dirty="0"/>
            </a:p>
          </p:txBody>
        </p:sp>
      </p:grpSp>
      <p:grpSp>
        <p:nvGrpSpPr>
          <p:cNvPr id="186" name="Gruppo 185"/>
          <p:cNvGrpSpPr/>
          <p:nvPr/>
        </p:nvGrpSpPr>
        <p:grpSpPr>
          <a:xfrm>
            <a:off x="6030288" y="2845345"/>
            <a:ext cx="532374" cy="26618"/>
            <a:chOff x="5651265" y="2492096"/>
            <a:chExt cx="532374" cy="26618"/>
          </a:xfrm>
        </p:grpSpPr>
        <p:sp>
          <p:nvSpPr>
            <p:cNvPr id="244" name="Connettore 1 23"/>
            <p:cNvSpPr/>
            <p:nvPr/>
          </p:nvSpPr>
          <p:spPr>
            <a:xfrm>
              <a:off x="5651265" y="2495769"/>
              <a:ext cx="532374" cy="1927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9636"/>
                  </a:moveTo>
                  <a:lnTo>
                    <a:pt x="532374" y="9636"/>
                  </a:lnTo>
                </a:path>
              </a:pathLst>
            </a:custGeom>
            <a:noFill/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5" name="Connettore 1 24"/>
            <p:cNvSpPr/>
            <p:nvPr/>
          </p:nvSpPr>
          <p:spPr>
            <a:xfrm>
              <a:off x="5904142" y="2492096"/>
              <a:ext cx="26618" cy="266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1400" b="1" kern="1200"/>
            </a:p>
          </p:txBody>
        </p:sp>
      </p:grpSp>
      <p:grpSp>
        <p:nvGrpSpPr>
          <p:cNvPr id="187" name="Gruppo 186"/>
          <p:cNvGrpSpPr/>
          <p:nvPr/>
        </p:nvGrpSpPr>
        <p:grpSpPr>
          <a:xfrm>
            <a:off x="6562662" y="2622090"/>
            <a:ext cx="2523494" cy="473127"/>
            <a:chOff x="6183639" y="2268841"/>
            <a:chExt cx="2523494" cy="473127"/>
          </a:xfrm>
        </p:grpSpPr>
        <p:sp>
          <p:nvSpPr>
            <p:cNvPr id="242" name="Rettangolo arrotondato 241"/>
            <p:cNvSpPr/>
            <p:nvPr/>
          </p:nvSpPr>
          <p:spPr>
            <a:xfrm>
              <a:off x="6183639" y="2268841"/>
              <a:ext cx="2523494" cy="473127"/>
            </a:xfrm>
            <a:prstGeom prst="roundRect">
              <a:avLst>
                <a:gd name="adj" fmla="val 10000"/>
              </a:avLst>
            </a:prstGeom>
            <a:solidFill>
              <a:srgbClr val="92D050"/>
            </a:solidFill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3" name="Rettangolo 242"/>
            <p:cNvSpPr/>
            <p:nvPr/>
          </p:nvSpPr>
          <p:spPr>
            <a:xfrm>
              <a:off x="6197496" y="2282698"/>
              <a:ext cx="2495780" cy="4454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400" b="1" kern="1200" dirty="0" smtClean="0"/>
                <a:t>ENTRATA DI FRONTE  EX SALA PROF. </a:t>
              </a:r>
              <a:endParaRPr lang="it-IT" sz="1400" b="1" kern="1200" dirty="0"/>
            </a:p>
          </p:txBody>
        </p:sp>
      </p:grpSp>
      <p:grpSp>
        <p:nvGrpSpPr>
          <p:cNvPr id="188" name="Gruppo 187"/>
          <p:cNvGrpSpPr/>
          <p:nvPr/>
        </p:nvGrpSpPr>
        <p:grpSpPr>
          <a:xfrm>
            <a:off x="2364198" y="3447480"/>
            <a:ext cx="532374" cy="26618"/>
            <a:chOff x="1985175" y="3094231"/>
            <a:chExt cx="532374" cy="26618"/>
          </a:xfrm>
        </p:grpSpPr>
        <p:sp>
          <p:nvSpPr>
            <p:cNvPr id="240" name="Connettore 1 27"/>
            <p:cNvSpPr/>
            <p:nvPr/>
          </p:nvSpPr>
          <p:spPr>
            <a:xfrm>
              <a:off x="1985175" y="3097904"/>
              <a:ext cx="532374" cy="1927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9636"/>
                  </a:moveTo>
                  <a:lnTo>
                    <a:pt x="532374" y="9636"/>
                  </a:lnTo>
                </a:path>
              </a:pathLst>
            </a:custGeom>
            <a:noFill/>
          </p:spPr>
          <p:style>
            <a:lnRef idx="2">
              <a:schemeClr val="dk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1" name="Connettore 1 28"/>
            <p:cNvSpPr/>
            <p:nvPr/>
          </p:nvSpPr>
          <p:spPr>
            <a:xfrm>
              <a:off x="2238053" y="3094231"/>
              <a:ext cx="26618" cy="266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500" b="1" kern="1200"/>
            </a:p>
          </p:txBody>
        </p:sp>
      </p:grpSp>
      <p:grpSp>
        <p:nvGrpSpPr>
          <p:cNvPr id="189" name="Gruppo 188"/>
          <p:cNvGrpSpPr/>
          <p:nvPr/>
        </p:nvGrpSpPr>
        <p:grpSpPr>
          <a:xfrm>
            <a:off x="2896573" y="3217691"/>
            <a:ext cx="635322" cy="486197"/>
            <a:chOff x="2517550" y="2864442"/>
            <a:chExt cx="635322" cy="486197"/>
          </a:xfrm>
        </p:grpSpPr>
        <p:sp>
          <p:nvSpPr>
            <p:cNvPr id="238" name="Rettangolo arrotondato 237"/>
            <p:cNvSpPr/>
            <p:nvPr/>
          </p:nvSpPr>
          <p:spPr>
            <a:xfrm>
              <a:off x="2517550" y="2864442"/>
              <a:ext cx="635322" cy="486197"/>
            </a:xfrm>
            <a:prstGeom prst="roundRect">
              <a:avLst>
                <a:gd name="adj" fmla="val 10000"/>
              </a:avLst>
            </a:prstGeom>
            <a:solidFill>
              <a:srgbClr val="FFFF00"/>
            </a:solidFill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9" name="Rettangolo 238"/>
            <p:cNvSpPr/>
            <p:nvPr/>
          </p:nvSpPr>
          <p:spPr>
            <a:xfrm>
              <a:off x="2531790" y="2878682"/>
              <a:ext cx="606842" cy="4577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800" b="1" kern="1200" dirty="0" smtClean="0"/>
                <a:t>3 B</a:t>
              </a:r>
              <a:endParaRPr lang="it-IT" sz="1800" b="1" kern="1200" dirty="0"/>
            </a:p>
          </p:txBody>
        </p:sp>
      </p:grpSp>
      <p:grpSp>
        <p:nvGrpSpPr>
          <p:cNvPr id="190" name="Gruppo 189"/>
          <p:cNvGrpSpPr/>
          <p:nvPr/>
        </p:nvGrpSpPr>
        <p:grpSpPr>
          <a:xfrm>
            <a:off x="3531895" y="3447480"/>
            <a:ext cx="532374" cy="26618"/>
            <a:chOff x="3152872" y="3094231"/>
            <a:chExt cx="532374" cy="26618"/>
          </a:xfrm>
        </p:grpSpPr>
        <p:sp>
          <p:nvSpPr>
            <p:cNvPr id="236" name="Connettore 1 31"/>
            <p:cNvSpPr/>
            <p:nvPr/>
          </p:nvSpPr>
          <p:spPr>
            <a:xfrm>
              <a:off x="3152872" y="3097904"/>
              <a:ext cx="532374" cy="1927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9636"/>
                  </a:moveTo>
                  <a:lnTo>
                    <a:pt x="532374" y="9636"/>
                  </a:lnTo>
                </a:path>
              </a:pathLst>
            </a:custGeom>
            <a:noFill/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7" name="Connettore 1 32"/>
            <p:cNvSpPr/>
            <p:nvPr/>
          </p:nvSpPr>
          <p:spPr>
            <a:xfrm>
              <a:off x="3405750" y="3094231"/>
              <a:ext cx="26618" cy="266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1400" b="1" kern="1200"/>
            </a:p>
          </p:txBody>
        </p:sp>
      </p:grpSp>
      <p:grpSp>
        <p:nvGrpSpPr>
          <p:cNvPr id="191" name="Gruppo 190"/>
          <p:cNvGrpSpPr/>
          <p:nvPr/>
        </p:nvGrpSpPr>
        <p:grpSpPr>
          <a:xfrm>
            <a:off x="4064269" y="3209632"/>
            <a:ext cx="1966018" cy="502315"/>
            <a:chOff x="3685246" y="2856383"/>
            <a:chExt cx="1966018" cy="502315"/>
          </a:xfrm>
        </p:grpSpPr>
        <p:sp>
          <p:nvSpPr>
            <p:cNvPr id="234" name="Rettangolo arrotondato 233"/>
            <p:cNvSpPr/>
            <p:nvPr/>
          </p:nvSpPr>
          <p:spPr>
            <a:xfrm>
              <a:off x="3685246" y="2856383"/>
              <a:ext cx="1966018" cy="502315"/>
            </a:xfrm>
            <a:prstGeom prst="roundRect">
              <a:avLst>
                <a:gd name="adj" fmla="val 10000"/>
              </a:avLst>
            </a:prstGeom>
            <a:solidFill>
              <a:srgbClr val="FFFF00"/>
            </a:solidFill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5" name="Rettangolo 234"/>
            <p:cNvSpPr/>
            <p:nvPr/>
          </p:nvSpPr>
          <p:spPr>
            <a:xfrm>
              <a:off x="3699958" y="2871095"/>
              <a:ext cx="1936594" cy="4728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400" b="1" kern="1200" dirty="0" smtClean="0"/>
                <a:t>PIANO PRIMO</a:t>
              </a:r>
              <a:endParaRPr lang="it-IT" sz="1400" b="1" kern="1200" dirty="0"/>
            </a:p>
          </p:txBody>
        </p:sp>
      </p:grpSp>
      <p:grpSp>
        <p:nvGrpSpPr>
          <p:cNvPr id="192" name="Gruppo 191"/>
          <p:cNvGrpSpPr/>
          <p:nvPr/>
        </p:nvGrpSpPr>
        <p:grpSpPr>
          <a:xfrm>
            <a:off x="6030288" y="3447480"/>
            <a:ext cx="532374" cy="26618"/>
            <a:chOff x="5651265" y="3094231"/>
            <a:chExt cx="532374" cy="26618"/>
          </a:xfrm>
        </p:grpSpPr>
        <p:sp>
          <p:nvSpPr>
            <p:cNvPr id="232" name="Connettore 1 35"/>
            <p:cNvSpPr/>
            <p:nvPr/>
          </p:nvSpPr>
          <p:spPr>
            <a:xfrm>
              <a:off x="5651265" y="3097904"/>
              <a:ext cx="532374" cy="1927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9636"/>
                  </a:moveTo>
                  <a:lnTo>
                    <a:pt x="532374" y="9636"/>
                  </a:lnTo>
                </a:path>
              </a:pathLst>
            </a:custGeom>
            <a:noFill/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3" name="Connettore 1 36"/>
            <p:cNvSpPr/>
            <p:nvPr/>
          </p:nvSpPr>
          <p:spPr>
            <a:xfrm>
              <a:off x="5904142" y="3094231"/>
              <a:ext cx="26618" cy="266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1400" b="1" kern="1200"/>
            </a:p>
          </p:txBody>
        </p:sp>
      </p:grpSp>
      <p:grpSp>
        <p:nvGrpSpPr>
          <p:cNvPr id="193" name="Gruppo 192"/>
          <p:cNvGrpSpPr/>
          <p:nvPr/>
        </p:nvGrpSpPr>
        <p:grpSpPr>
          <a:xfrm>
            <a:off x="6562662" y="3224226"/>
            <a:ext cx="2523494" cy="473127"/>
            <a:chOff x="6183639" y="2870977"/>
            <a:chExt cx="2523494" cy="473127"/>
          </a:xfrm>
        </p:grpSpPr>
        <p:sp>
          <p:nvSpPr>
            <p:cNvPr id="230" name="Rettangolo arrotondato 229"/>
            <p:cNvSpPr/>
            <p:nvPr/>
          </p:nvSpPr>
          <p:spPr>
            <a:xfrm>
              <a:off x="6183639" y="2870977"/>
              <a:ext cx="2523494" cy="473127"/>
            </a:xfrm>
            <a:prstGeom prst="roundRect">
              <a:avLst>
                <a:gd name="adj" fmla="val 10000"/>
              </a:avLst>
            </a:prstGeom>
            <a:solidFill>
              <a:srgbClr val="FFFF00"/>
            </a:solidFill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1" name="Rettangolo 230"/>
            <p:cNvSpPr/>
            <p:nvPr/>
          </p:nvSpPr>
          <p:spPr>
            <a:xfrm>
              <a:off x="6197496" y="2884834"/>
              <a:ext cx="2495780" cy="4454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400" b="1" kern="1200" dirty="0" smtClean="0"/>
                <a:t>ENTRATA PRINCIPALE</a:t>
              </a:r>
              <a:endParaRPr lang="it-IT" sz="1400" b="1" kern="1200" dirty="0"/>
            </a:p>
          </p:txBody>
        </p:sp>
      </p:grpSp>
      <p:grpSp>
        <p:nvGrpSpPr>
          <p:cNvPr id="194" name="Gruppo 193"/>
          <p:cNvGrpSpPr/>
          <p:nvPr/>
        </p:nvGrpSpPr>
        <p:grpSpPr>
          <a:xfrm>
            <a:off x="2610292" y="3359991"/>
            <a:ext cx="40186" cy="803734"/>
            <a:chOff x="2231269" y="3006742"/>
            <a:chExt cx="40186" cy="803734"/>
          </a:xfrm>
        </p:grpSpPr>
        <p:sp>
          <p:nvSpPr>
            <p:cNvPr id="228" name="Connettore 1 39"/>
            <p:cNvSpPr/>
            <p:nvPr/>
          </p:nvSpPr>
          <p:spPr>
            <a:xfrm rot="2911121">
              <a:off x="1849495" y="3398972"/>
              <a:ext cx="803734" cy="1927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9636"/>
                  </a:moveTo>
                  <a:lnTo>
                    <a:pt x="803734" y="9636"/>
                  </a:lnTo>
                </a:path>
              </a:pathLst>
            </a:custGeom>
            <a:noFill/>
          </p:spPr>
          <p:style>
            <a:lnRef idx="2">
              <a:schemeClr val="dk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9" name="Connettore 1 40"/>
            <p:cNvSpPr/>
            <p:nvPr/>
          </p:nvSpPr>
          <p:spPr>
            <a:xfrm rot="2911121">
              <a:off x="2231269" y="3388515"/>
              <a:ext cx="40186" cy="401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500" b="1" kern="1200"/>
            </a:p>
          </p:txBody>
        </p:sp>
      </p:grpSp>
      <p:grpSp>
        <p:nvGrpSpPr>
          <p:cNvPr id="195" name="Gruppo 194"/>
          <p:cNvGrpSpPr/>
          <p:nvPr/>
        </p:nvGrpSpPr>
        <p:grpSpPr>
          <a:xfrm>
            <a:off x="2896573" y="3819826"/>
            <a:ext cx="635322" cy="486197"/>
            <a:chOff x="2517550" y="3466577"/>
            <a:chExt cx="635322" cy="486197"/>
          </a:xfrm>
          <a:solidFill>
            <a:srgbClr val="FFFF00"/>
          </a:solidFill>
        </p:grpSpPr>
        <p:sp>
          <p:nvSpPr>
            <p:cNvPr id="226" name="Rettangolo arrotondato 225"/>
            <p:cNvSpPr/>
            <p:nvPr/>
          </p:nvSpPr>
          <p:spPr>
            <a:xfrm>
              <a:off x="2517550" y="3466577"/>
              <a:ext cx="635322" cy="486197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7" name="Rettangolo 226"/>
            <p:cNvSpPr/>
            <p:nvPr/>
          </p:nvSpPr>
          <p:spPr>
            <a:xfrm>
              <a:off x="2531790" y="3480817"/>
              <a:ext cx="606842" cy="45771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800" b="1" kern="1200" dirty="0" smtClean="0"/>
                <a:t>1 D</a:t>
              </a:r>
              <a:endParaRPr lang="it-IT" sz="1800" b="1" kern="1200" dirty="0"/>
            </a:p>
          </p:txBody>
        </p:sp>
      </p:grpSp>
      <p:grpSp>
        <p:nvGrpSpPr>
          <p:cNvPr id="196" name="Gruppo 195"/>
          <p:cNvGrpSpPr/>
          <p:nvPr/>
        </p:nvGrpSpPr>
        <p:grpSpPr>
          <a:xfrm>
            <a:off x="3531895" y="4049615"/>
            <a:ext cx="532374" cy="26618"/>
            <a:chOff x="3152872" y="3696366"/>
            <a:chExt cx="532374" cy="26618"/>
          </a:xfrm>
        </p:grpSpPr>
        <p:sp>
          <p:nvSpPr>
            <p:cNvPr id="224" name="Connettore 1 43"/>
            <p:cNvSpPr/>
            <p:nvPr/>
          </p:nvSpPr>
          <p:spPr>
            <a:xfrm>
              <a:off x="3152872" y="3700039"/>
              <a:ext cx="532374" cy="1927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9636"/>
                  </a:moveTo>
                  <a:lnTo>
                    <a:pt x="532374" y="9636"/>
                  </a:lnTo>
                </a:path>
              </a:pathLst>
            </a:custGeom>
            <a:noFill/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5" name="Connettore 1 44"/>
            <p:cNvSpPr/>
            <p:nvPr/>
          </p:nvSpPr>
          <p:spPr>
            <a:xfrm>
              <a:off x="3405750" y="3696366"/>
              <a:ext cx="26618" cy="266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1400" b="1" kern="1200"/>
            </a:p>
          </p:txBody>
        </p:sp>
      </p:grpSp>
      <p:grpSp>
        <p:nvGrpSpPr>
          <p:cNvPr id="197" name="Gruppo 196"/>
          <p:cNvGrpSpPr/>
          <p:nvPr/>
        </p:nvGrpSpPr>
        <p:grpSpPr>
          <a:xfrm>
            <a:off x="4064269" y="3811767"/>
            <a:ext cx="1966018" cy="502315"/>
            <a:chOff x="3685246" y="3458518"/>
            <a:chExt cx="1966018" cy="502315"/>
          </a:xfrm>
          <a:solidFill>
            <a:srgbClr val="FFFF00"/>
          </a:solidFill>
        </p:grpSpPr>
        <p:sp>
          <p:nvSpPr>
            <p:cNvPr id="222" name="Rettangolo arrotondato 221"/>
            <p:cNvSpPr/>
            <p:nvPr/>
          </p:nvSpPr>
          <p:spPr>
            <a:xfrm>
              <a:off x="3685246" y="3458518"/>
              <a:ext cx="1966018" cy="50231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3" name="Rettangolo 222"/>
            <p:cNvSpPr/>
            <p:nvPr/>
          </p:nvSpPr>
          <p:spPr>
            <a:xfrm>
              <a:off x="3699958" y="3473230"/>
              <a:ext cx="1936594" cy="47289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400" b="1" kern="1200" dirty="0" smtClean="0"/>
                <a:t>PIANO PRIMO</a:t>
              </a:r>
              <a:endParaRPr lang="it-IT" sz="1400" b="1" kern="1200" dirty="0"/>
            </a:p>
          </p:txBody>
        </p:sp>
      </p:grpSp>
      <p:grpSp>
        <p:nvGrpSpPr>
          <p:cNvPr id="198" name="Gruppo 197"/>
          <p:cNvGrpSpPr/>
          <p:nvPr/>
        </p:nvGrpSpPr>
        <p:grpSpPr>
          <a:xfrm>
            <a:off x="6030288" y="4049615"/>
            <a:ext cx="532374" cy="26618"/>
            <a:chOff x="5651265" y="3696366"/>
            <a:chExt cx="532374" cy="26618"/>
          </a:xfrm>
        </p:grpSpPr>
        <p:sp>
          <p:nvSpPr>
            <p:cNvPr id="220" name="Connettore 1 47"/>
            <p:cNvSpPr/>
            <p:nvPr/>
          </p:nvSpPr>
          <p:spPr>
            <a:xfrm>
              <a:off x="5651265" y="3700039"/>
              <a:ext cx="532374" cy="1927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9636"/>
                  </a:moveTo>
                  <a:lnTo>
                    <a:pt x="532374" y="9636"/>
                  </a:lnTo>
                </a:path>
              </a:pathLst>
            </a:custGeom>
            <a:noFill/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1" name="Connettore 1 48"/>
            <p:cNvSpPr/>
            <p:nvPr/>
          </p:nvSpPr>
          <p:spPr>
            <a:xfrm>
              <a:off x="5904142" y="3696366"/>
              <a:ext cx="26618" cy="266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1400" b="1" kern="1200"/>
            </a:p>
          </p:txBody>
        </p:sp>
      </p:grpSp>
      <p:grpSp>
        <p:nvGrpSpPr>
          <p:cNvPr id="199" name="Gruppo 198"/>
          <p:cNvGrpSpPr/>
          <p:nvPr/>
        </p:nvGrpSpPr>
        <p:grpSpPr>
          <a:xfrm>
            <a:off x="6562662" y="3826361"/>
            <a:ext cx="2523494" cy="473127"/>
            <a:chOff x="6183639" y="3473112"/>
            <a:chExt cx="2523494" cy="473127"/>
          </a:xfrm>
          <a:solidFill>
            <a:srgbClr val="FFFF00"/>
          </a:solidFill>
        </p:grpSpPr>
        <p:sp>
          <p:nvSpPr>
            <p:cNvPr id="218" name="Rettangolo arrotondato 217"/>
            <p:cNvSpPr/>
            <p:nvPr/>
          </p:nvSpPr>
          <p:spPr>
            <a:xfrm>
              <a:off x="6183639" y="3473112"/>
              <a:ext cx="2523494" cy="473127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9" name="Rettangolo 218"/>
            <p:cNvSpPr/>
            <p:nvPr/>
          </p:nvSpPr>
          <p:spPr>
            <a:xfrm>
              <a:off x="6197496" y="3486969"/>
              <a:ext cx="2495780" cy="44541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400" b="1" kern="1200" dirty="0" smtClean="0"/>
                <a:t>ENTRATA PRINCIPALE</a:t>
              </a:r>
              <a:endParaRPr lang="it-IT" sz="1400" b="1" kern="1200" dirty="0"/>
            </a:p>
          </p:txBody>
        </p:sp>
      </p:grpSp>
      <p:grpSp>
        <p:nvGrpSpPr>
          <p:cNvPr id="200" name="Gruppo 199"/>
          <p:cNvGrpSpPr/>
          <p:nvPr/>
        </p:nvGrpSpPr>
        <p:grpSpPr>
          <a:xfrm>
            <a:off x="2597468" y="3404577"/>
            <a:ext cx="65834" cy="1316696"/>
            <a:chOff x="2218445" y="3051328"/>
            <a:chExt cx="65834" cy="1316696"/>
          </a:xfrm>
        </p:grpSpPr>
        <p:sp>
          <p:nvSpPr>
            <p:cNvPr id="216" name="Connettore 1 51"/>
            <p:cNvSpPr/>
            <p:nvPr/>
          </p:nvSpPr>
          <p:spPr>
            <a:xfrm rot="3969067">
              <a:off x="1593014" y="3700039"/>
              <a:ext cx="1316696" cy="1927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9636"/>
                  </a:moveTo>
                  <a:lnTo>
                    <a:pt x="1316696" y="9636"/>
                  </a:lnTo>
                </a:path>
              </a:pathLst>
            </a:custGeom>
            <a:noFill/>
          </p:spPr>
          <p:style>
            <a:lnRef idx="2">
              <a:schemeClr val="dk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7" name="Connettore 1 52"/>
            <p:cNvSpPr/>
            <p:nvPr/>
          </p:nvSpPr>
          <p:spPr>
            <a:xfrm rot="3969067">
              <a:off x="2218445" y="3676758"/>
              <a:ext cx="65834" cy="658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500" kern="1200"/>
            </a:p>
          </p:txBody>
        </p:sp>
      </p:grpSp>
      <p:grpSp>
        <p:nvGrpSpPr>
          <p:cNvPr id="201" name="Gruppo 200"/>
          <p:cNvGrpSpPr/>
          <p:nvPr/>
        </p:nvGrpSpPr>
        <p:grpSpPr>
          <a:xfrm>
            <a:off x="2896573" y="4421961"/>
            <a:ext cx="635322" cy="486197"/>
            <a:chOff x="2517550" y="4068712"/>
            <a:chExt cx="635322" cy="486197"/>
          </a:xfrm>
        </p:grpSpPr>
        <p:sp>
          <p:nvSpPr>
            <p:cNvPr id="214" name="Rettangolo arrotondato 213"/>
            <p:cNvSpPr/>
            <p:nvPr/>
          </p:nvSpPr>
          <p:spPr>
            <a:xfrm>
              <a:off x="2517550" y="4068712"/>
              <a:ext cx="635322" cy="486197"/>
            </a:xfrm>
            <a:prstGeom prst="roundRect">
              <a:avLst>
                <a:gd name="adj" fmla="val 10000"/>
              </a:avLst>
            </a:prstGeom>
            <a:solidFill>
              <a:srgbClr val="00B0F0"/>
            </a:solidFill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5" name="Rettangolo 214"/>
            <p:cNvSpPr/>
            <p:nvPr/>
          </p:nvSpPr>
          <p:spPr>
            <a:xfrm>
              <a:off x="2531790" y="4082952"/>
              <a:ext cx="606842" cy="4577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800" b="1" kern="1200" dirty="0" smtClean="0"/>
                <a:t>1 C</a:t>
              </a:r>
              <a:endParaRPr lang="it-IT" sz="1800" b="1" kern="1200" dirty="0"/>
            </a:p>
          </p:txBody>
        </p:sp>
      </p:grpSp>
      <p:grpSp>
        <p:nvGrpSpPr>
          <p:cNvPr id="202" name="Gruppo 201"/>
          <p:cNvGrpSpPr/>
          <p:nvPr/>
        </p:nvGrpSpPr>
        <p:grpSpPr>
          <a:xfrm>
            <a:off x="3531895" y="4651751"/>
            <a:ext cx="532374" cy="26618"/>
            <a:chOff x="3152872" y="4298502"/>
            <a:chExt cx="532374" cy="26618"/>
          </a:xfrm>
        </p:grpSpPr>
        <p:sp>
          <p:nvSpPr>
            <p:cNvPr id="212" name="Connettore 1 55"/>
            <p:cNvSpPr/>
            <p:nvPr/>
          </p:nvSpPr>
          <p:spPr>
            <a:xfrm>
              <a:off x="3152872" y="4302175"/>
              <a:ext cx="532374" cy="1927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9636"/>
                  </a:moveTo>
                  <a:lnTo>
                    <a:pt x="532374" y="9636"/>
                  </a:lnTo>
                </a:path>
              </a:pathLst>
            </a:custGeom>
            <a:noFill/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3" name="Connettore 1 56"/>
            <p:cNvSpPr/>
            <p:nvPr/>
          </p:nvSpPr>
          <p:spPr>
            <a:xfrm>
              <a:off x="3405750" y="4298502"/>
              <a:ext cx="26618" cy="266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500" kern="1200"/>
            </a:p>
          </p:txBody>
        </p:sp>
      </p:grpSp>
      <p:grpSp>
        <p:nvGrpSpPr>
          <p:cNvPr id="203" name="Gruppo 202"/>
          <p:cNvGrpSpPr/>
          <p:nvPr/>
        </p:nvGrpSpPr>
        <p:grpSpPr>
          <a:xfrm>
            <a:off x="4064269" y="4413903"/>
            <a:ext cx="1966018" cy="502315"/>
            <a:chOff x="3685246" y="4060654"/>
            <a:chExt cx="1966018" cy="502315"/>
          </a:xfrm>
        </p:grpSpPr>
        <p:sp>
          <p:nvSpPr>
            <p:cNvPr id="210" name="Rettangolo arrotondato 209"/>
            <p:cNvSpPr/>
            <p:nvPr/>
          </p:nvSpPr>
          <p:spPr>
            <a:xfrm>
              <a:off x="3685246" y="4060654"/>
              <a:ext cx="1966018" cy="502315"/>
            </a:xfrm>
            <a:prstGeom prst="roundRect">
              <a:avLst>
                <a:gd name="adj" fmla="val 10000"/>
              </a:avLst>
            </a:prstGeom>
            <a:solidFill>
              <a:srgbClr val="00B0F0"/>
            </a:solidFill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1" name="Rettangolo 210"/>
            <p:cNvSpPr/>
            <p:nvPr/>
          </p:nvSpPr>
          <p:spPr>
            <a:xfrm>
              <a:off x="3699958" y="4075366"/>
              <a:ext cx="1936594" cy="4728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400" b="1" kern="1200" dirty="0" smtClean="0"/>
                <a:t>PIANO TERRA</a:t>
              </a:r>
              <a:endParaRPr lang="it-IT" sz="1400" b="1" kern="1200" dirty="0"/>
            </a:p>
          </p:txBody>
        </p:sp>
      </p:grpSp>
      <p:grpSp>
        <p:nvGrpSpPr>
          <p:cNvPr id="204" name="Gruppo 203"/>
          <p:cNvGrpSpPr/>
          <p:nvPr/>
        </p:nvGrpSpPr>
        <p:grpSpPr>
          <a:xfrm>
            <a:off x="6030288" y="4651751"/>
            <a:ext cx="532374" cy="26618"/>
            <a:chOff x="5651265" y="4298502"/>
            <a:chExt cx="532374" cy="26618"/>
          </a:xfrm>
        </p:grpSpPr>
        <p:sp>
          <p:nvSpPr>
            <p:cNvPr id="208" name="Connettore 1 59"/>
            <p:cNvSpPr/>
            <p:nvPr/>
          </p:nvSpPr>
          <p:spPr>
            <a:xfrm>
              <a:off x="5651265" y="4302175"/>
              <a:ext cx="532374" cy="1927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9636"/>
                  </a:moveTo>
                  <a:lnTo>
                    <a:pt x="532374" y="9636"/>
                  </a:lnTo>
                </a:path>
              </a:pathLst>
            </a:custGeom>
            <a:noFill/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9" name="Connettore 1 60"/>
            <p:cNvSpPr/>
            <p:nvPr/>
          </p:nvSpPr>
          <p:spPr>
            <a:xfrm>
              <a:off x="5904142" y="4298502"/>
              <a:ext cx="26618" cy="266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500" kern="1200"/>
            </a:p>
          </p:txBody>
        </p:sp>
      </p:grpSp>
      <p:grpSp>
        <p:nvGrpSpPr>
          <p:cNvPr id="205" name="Gruppo 204"/>
          <p:cNvGrpSpPr/>
          <p:nvPr/>
        </p:nvGrpSpPr>
        <p:grpSpPr>
          <a:xfrm>
            <a:off x="6562662" y="4428496"/>
            <a:ext cx="2523494" cy="473127"/>
            <a:chOff x="6183639" y="4075247"/>
            <a:chExt cx="2523494" cy="473127"/>
          </a:xfrm>
        </p:grpSpPr>
        <p:sp>
          <p:nvSpPr>
            <p:cNvPr id="206" name="Rettangolo arrotondato 205"/>
            <p:cNvSpPr/>
            <p:nvPr/>
          </p:nvSpPr>
          <p:spPr>
            <a:xfrm>
              <a:off x="6183639" y="4075247"/>
              <a:ext cx="2523494" cy="473127"/>
            </a:xfrm>
            <a:prstGeom prst="roundRect">
              <a:avLst>
                <a:gd name="adj" fmla="val 10000"/>
              </a:avLst>
            </a:prstGeom>
            <a:solidFill>
              <a:srgbClr val="00B0F0"/>
            </a:solidFill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7" name="Rettangolo 206"/>
            <p:cNvSpPr/>
            <p:nvPr/>
          </p:nvSpPr>
          <p:spPr>
            <a:xfrm>
              <a:off x="6197496" y="4089104"/>
              <a:ext cx="2495780" cy="4454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400" b="1" kern="1200" dirty="0" smtClean="0"/>
                <a:t>ENTRATA ATELIER CREATIVO</a:t>
              </a:r>
              <a:endParaRPr lang="it-IT" sz="1400" b="1" kern="1200" dirty="0"/>
            </a:p>
          </p:txBody>
        </p:sp>
      </p:grpSp>
      <p:grpSp>
        <p:nvGrpSpPr>
          <p:cNvPr id="266" name="Gruppo 265"/>
          <p:cNvGrpSpPr/>
          <p:nvPr/>
        </p:nvGrpSpPr>
        <p:grpSpPr>
          <a:xfrm>
            <a:off x="388342" y="1997987"/>
            <a:ext cx="1976905" cy="2925603"/>
            <a:chOff x="8270" y="1644739"/>
            <a:chExt cx="1976905" cy="2925603"/>
          </a:xfrm>
        </p:grpSpPr>
        <p:sp>
          <p:nvSpPr>
            <p:cNvPr id="267" name="Rettangolo arrotondato 266"/>
            <p:cNvSpPr/>
            <p:nvPr/>
          </p:nvSpPr>
          <p:spPr>
            <a:xfrm>
              <a:off x="8270" y="1644739"/>
              <a:ext cx="1976905" cy="292560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8" name="Rettangolo 267"/>
            <p:cNvSpPr/>
            <p:nvPr/>
          </p:nvSpPr>
          <p:spPr>
            <a:xfrm>
              <a:off x="66172" y="1702641"/>
              <a:ext cx="1861101" cy="28097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b="1" kern="1200" dirty="0" smtClean="0"/>
                <a:t>5 CLASSI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b="1" kern="1200" dirty="0" smtClean="0">
                  <a:solidFill>
                    <a:srgbClr val="FF0000"/>
                  </a:solidFill>
                </a:rPr>
                <a:t>Orario entrata: 8.30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b="1" kern="1200" dirty="0" smtClean="0">
                  <a:solidFill>
                    <a:srgbClr val="FF0000"/>
                  </a:solidFill>
                </a:rPr>
                <a:t>Orario uscita: </a:t>
              </a:r>
              <a:endParaRPr lang="it-IT" sz="1600" b="1" kern="1200" dirty="0" smtClean="0"/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b="1" kern="1200" dirty="0" smtClean="0">
                  <a:solidFill>
                    <a:srgbClr val="FF0000"/>
                  </a:solidFill>
                </a:rPr>
                <a:t>LUN – 13.10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b="1" kern="1200" dirty="0" smtClean="0">
                  <a:solidFill>
                    <a:srgbClr val="FF0000"/>
                  </a:solidFill>
                </a:rPr>
                <a:t>MAR – 13.40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b="1" kern="1200" dirty="0" smtClean="0">
                  <a:solidFill>
                    <a:srgbClr val="FF0000"/>
                  </a:solidFill>
                </a:rPr>
                <a:t>MERC – 13.40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b="1" kern="1200" dirty="0" smtClean="0">
                  <a:solidFill>
                    <a:srgbClr val="FF0000"/>
                  </a:solidFill>
                </a:rPr>
                <a:t>GIO – 13.10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b="1" kern="1200" dirty="0" smtClean="0">
                  <a:solidFill>
                    <a:srgbClr val="FF0000"/>
                  </a:solidFill>
                </a:rPr>
                <a:t>VEN – 13.40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b="1" kern="1200" dirty="0" smtClean="0">
                  <a:solidFill>
                    <a:srgbClr val="FF0000"/>
                  </a:solidFill>
                </a:rPr>
                <a:t>SAB – 13.40</a:t>
              </a:r>
              <a:endParaRPr lang="it-IT" sz="1600" b="1" kern="12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642172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1490744339"/>
              </p:ext>
            </p:extLst>
          </p:nvPr>
        </p:nvGraphicFramePr>
        <p:xfrm>
          <a:off x="214282" y="428604"/>
          <a:ext cx="8715404" cy="6215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285720" y="214290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SCUOLA SECONDARIA DI PRIMO GRADO – TERZO GRUPPO: ORARIO ENTRATA E USCITA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10232868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i="1" dirty="0" smtClean="0"/>
              <a:t>SUDDIVISIONE CLASSI SCUOLA SECONDARIA</a:t>
            </a:r>
            <a:endParaRPr lang="it-IT" sz="3600" i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805457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8477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149512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SCUOLA DELL’INFANZIA PLESSO VIA DELL’ARTE</a:t>
            </a:r>
          </a:p>
          <a:p>
            <a:pPr algn="ctr"/>
            <a:r>
              <a:rPr lang="it-IT" sz="2400" b="1" dirty="0" smtClean="0"/>
              <a:t>LATO SINISTRO </a:t>
            </a:r>
          </a:p>
          <a:p>
            <a:pPr algn="ctr"/>
            <a:r>
              <a:rPr lang="it-IT" sz="2400" b="1" dirty="0" smtClean="0"/>
              <a:t> ORARIO ENTRATA E USCITA</a:t>
            </a:r>
            <a:endParaRPr lang="it-IT" sz="2400" b="1" dirty="0"/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474169872"/>
              </p:ext>
            </p:extLst>
          </p:nvPr>
        </p:nvGraphicFramePr>
        <p:xfrm>
          <a:off x="395535" y="1397000"/>
          <a:ext cx="8091899" cy="5002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2217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149512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SCUOLA DELL’INFANZIA PLESSO VIA DELL’ARTE</a:t>
            </a:r>
          </a:p>
          <a:p>
            <a:pPr algn="ctr"/>
            <a:r>
              <a:rPr lang="it-IT" sz="2400" b="1" dirty="0" smtClean="0"/>
              <a:t>LATO DESTRO </a:t>
            </a:r>
            <a:endParaRPr lang="it-IT" sz="2400" b="1" dirty="0"/>
          </a:p>
          <a:p>
            <a:pPr algn="ctr"/>
            <a:r>
              <a:rPr lang="it-IT" sz="2400" b="1" dirty="0" smtClean="0"/>
              <a:t>ORARIO ENTRATA E USCITA</a:t>
            </a:r>
            <a:endParaRPr lang="it-IT" sz="2400" b="1" dirty="0"/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1104532994"/>
              </p:ext>
            </p:extLst>
          </p:nvPr>
        </p:nvGraphicFramePr>
        <p:xfrm>
          <a:off x="395535" y="1397000"/>
          <a:ext cx="8091899" cy="5002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0596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149512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SCUOLA DELL’INFANZIA SORRENTI PLESSO ORATORIO S. FRANCESCO </a:t>
            </a:r>
          </a:p>
          <a:p>
            <a:pPr algn="ctr"/>
            <a:r>
              <a:rPr lang="it-IT" sz="2400" b="1" dirty="0" smtClean="0"/>
              <a:t> ORARIO ENTRATA E USCITA</a:t>
            </a:r>
            <a:endParaRPr lang="it-IT" sz="2400" b="1" dirty="0"/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1045355501"/>
              </p:ext>
            </p:extLst>
          </p:nvPr>
        </p:nvGraphicFramePr>
        <p:xfrm>
          <a:off x="746575" y="1396999"/>
          <a:ext cx="8190909" cy="5137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7243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149512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SCUOLA DELL’INFANZIA PLESSO VIA DEL SOLE </a:t>
            </a:r>
          </a:p>
          <a:p>
            <a:pPr algn="ctr"/>
            <a:r>
              <a:rPr lang="it-IT" sz="2400" b="1" dirty="0" smtClean="0"/>
              <a:t> ORARIO ENTRATA E USCITA</a:t>
            </a:r>
            <a:endParaRPr lang="it-IT" sz="2400" b="1" dirty="0"/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1398773828"/>
              </p:ext>
            </p:extLst>
          </p:nvPr>
        </p:nvGraphicFramePr>
        <p:xfrm>
          <a:off x="395535" y="1397000"/>
          <a:ext cx="8091899" cy="5002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4165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8699333"/>
              </p:ext>
            </p:extLst>
          </p:nvPr>
        </p:nvGraphicFramePr>
        <p:xfrm>
          <a:off x="0" y="764704"/>
          <a:ext cx="9144000" cy="5809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395536" y="149512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SCUOLA PRIMARIA PLESSO VIA DELL’ARTE </a:t>
            </a:r>
          </a:p>
          <a:p>
            <a:pPr algn="ctr"/>
            <a:r>
              <a:rPr lang="it-IT" sz="2400" b="1" dirty="0" smtClean="0"/>
              <a:t> ORARIO ENTRATA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1843510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1634717"/>
              </p:ext>
            </p:extLst>
          </p:nvPr>
        </p:nvGraphicFramePr>
        <p:xfrm>
          <a:off x="179512" y="848469"/>
          <a:ext cx="8712968" cy="6009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395536" y="149512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SCUOLA PRIMARIA PLESSO VIA DELL’ARTE – ORARIO USCITA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1259642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9967672"/>
              </p:ext>
            </p:extLst>
          </p:nvPr>
        </p:nvGraphicFramePr>
        <p:xfrm>
          <a:off x="215516" y="565010"/>
          <a:ext cx="8712968" cy="6009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395536" y="149512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SCUOLA PRIMARIA PLESSO ‘SORRENTI’ </a:t>
            </a:r>
          </a:p>
          <a:p>
            <a:pPr algn="ctr"/>
            <a:r>
              <a:rPr lang="it-IT" sz="2400" b="1" dirty="0" smtClean="0"/>
              <a:t>SEDE VIA 8 MARZO (VERDESCA)  </a:t>
            </a:r>
          </a:p>
          <a:p>
            <a:pPr algn="ctr"/>
            <a:r>
              <a:rPr lang="it-IT" sz="2400" b="1" dirty="0" smtClean="0"/>
              <a:t> ORARIO ENTRATA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4122822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3480707"/>
              </p:ext>
            </p:extLst>
          </p:nvPr>
        </p:nvGraphicFramePr>
        <p:xfrm>
          <a:off x="215516" y="565010"/>
          <a:ext cx="8712968" cy="6009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395536" y="149512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SCUOLA PRIMARIA PLESSO ‘SORRENTI’ </a:t>
            </a:r>
          </a:p>
          <a:p>
            <a:pPr algn="ctr"/>
            <a:r>
              <a:rPr lang="it-IT" sz="2400" b="1" dirty="0" smtClean="0"/>
              <a:t>SEDE VIA 8 MARZO (VERDESCA)  </a:t>
            </a:r>
          </a:p>
          <a:p>
            <a:pPr algn="ctr"/>
            <a:r>
              <a:rPr lang="it-IT" sz="2400" b="1" dirty="0" smtClean="0"/>
              <a:t> ORARIO USCITA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18484832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1277</TotalTime>
  <Words>941</Words>
  <Application>Microsoft Office PowerPoint</Application>
  <PresentationFormat>Presentazione su schermo (4:3)</PresentationFormat>
  <Paragraphs>298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Tema di Office</vt:lpstr>
      <vt:lpstr> PROT. N. 5231 – 05 DEL 04/09/2021  PUNTI DI ACCESSO/USCITA a.s. 2021/2022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SUDDIVISIONE CLASSI PRIMARIA SORRENTI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SUDDIVISIONE CLASSI SCUOLA SECONDARIA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Uscite e entrate</dc:title>
  <dc:creator>utente1</dc:creator>
  <cp:lastModifiedBy>Dirigente</cp:lastModifiedBy>
  <cp:revision>169</cp:revision>
  <cp:lastPrinted>2021-07-30T09:34:40Z</cp:lastPrinted>
  <dcterms:created xsi:type="dcterms:W3CDTF">2020-08-04T06:27:41Z</dcterms:created>
  <dcterms:modified xsi:type="dcterms:W3CDTF">2021-09-04T10:01:26Z</dcterms:modified>
</cp:coreProperties>
</file>